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7.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8.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4" r:id="rId1"/>
  </p:sldMasterIdLst>
  <p:notesMasterIdLst>
    <p:notesMasterId r:id="rId16"/>
  </p:notesMasterIdLst>
  <p:sldIdLst>
    <p:sldId id="256" r:id="rId2"/>
    <p:sldId id="257" r:id="rId3"/>
    <p:sldId id="258" r:id="rId4"/>
    <p:sldId id="259" r:id="rId5"/>
    <p:sldId id="260" r:id="rId6"/>
    <p:sldId id="261" r:id="rId7"/>
    <p:sldId id="262" r:id="rId8"/>
    <p:sldId id="264" r:id="rId9"/>
    <p:sldId id="263" r:id="rId10"/>
    <p:sldId id="265" r:id="rId11"/>
    <p:sldId id="266" r:id="rId12"/>
    <p:sldId id="267" r:id="rId13"/>
    <p:sldId id="269" r:id="rId14"/>
    <p:sldId id="268"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79635"/>
  </p:normalViewPr>
  <p:slideViewPr>
    <p:cSldViewPr snapToGrid="0" snapToObjects="1">
      <p:cViewPr varScale="1">
        <p:scale>
          <a:sx n="92" d="100"/>
          <a:sy n="92" d="100"/>
        </p:scale>
        <p:origin x="127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media/image12.svg"/><Relationship Id="rId2" Type="http://schemas.openxmlformats.org/officeDocument/2006/relationships/image" Target="../media/image2.svg"/><Relationship Id="rId16" Type="http://schemas.openxmlformats.org/officeDocument/2006/relationships/image" Target="../media/image16.svg"/><Relationship Id="rId1" Type="http://schemas.openxmlformats.org/officeDocument/2006/relationships/image" Target="../media/image1.png"/><Relationship Id="rId6" Type="http://schemas.openxmlformats.org/officeDocument/2006/relationships/image" Target="../media/image6.svg"/><Relationship Id="rId11" Type="http://schemas.openxmlformats.org/officeDocument/2006/relationships/image" Target="../media/image6.png"/><Relationship Id="rId5" Type="http://schemas.openxmlformats.org/officeDocument/2006/relationships/image" Target="../media/image3.png"/><Relationship Id="rId15" Type="http://schemas.openxmlformats.org/officeDocument/2006/relationships/image" Target="../media/image8.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5.png"/><Relationship Id="rId14" Type="http://schemas.openxmlformats.org/officeDocument/2006/relationships/image" Target="../media/image14.svg"/></Relationships>
</file>

<file path=ppt/diagrams/_rels/data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18.svg"/><Relationship Id="rId1" Type="http://schemas.openxmlformats.org/officeDocument/2006/relationships/image" Target="../media/image9.png"/><Relationship Id="rId6" Type="http://schemas.openxmlformats.org/officeDocument/2006/relationships/image" Target="../media/image22.svg"/><Relationship Id="rId5" Type="http://schemas.openxmlformats.org/officeDocument/2006/relationships/image" Target="../media/image11.png"/><Relationship Id="rId4" Type="http://schemas.openxmlformats.org/officeDocument/2006/relationships/image" Target="../media/image20.svg"/></Relationships>
</file>

<file path=ppt/diagrams/_rels/data4.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14.png"/><Relationship Id="rId7" Type="http://schemas.openxmlformats.org/officeDocument/2006/relationships/image" Target="../media/image15.png"/><Relationship Id="rId12" Type="http://schemas.openxmlformats.org/officeDocument/2006/relationships/image" Target="../media/image34.svg"/><Relationship Id="rId2" Type="http://schemas.openxmlformats.org/officeDocument/2006/relationships/image" Target="../media/image26.svg"/><Relationship Id="rId1" Type="http://schemas.openxmlformats.org/officeDocument/2006/relationships/image" Target="../media/image13.png"/><Relationship Id="rId6" Type="http://schemas.openxmlformats.org/officeDocument/2006/relationships/image" Target="../media/image20.svg"/><Relationship Id="rId11" Type="http://schemas.openxmlformats.org/officeDocument/2006/relationships/image" Target="../media/image17.png"/><Relationship Id="rId5" Type="http://schemas.openxmlformats.org/officeDocument/2006/relationships/image" Target="../media/image10.png"/><Relationship Id="rId10" Type="http://schemas.openxmlformats.org/officeDocument/2006/relationships/image" Target="../media/image32.svg"/><Relationship Id="rId4" Type="http://schemas.openxmlformats.org/officeDocument/2006/relationships/image" Target="../media/image28.svg"/><Relationship Id="rId9" Type="http://schemas.openxmlformats.org/officeDocument/2006/relationships/image" Target="../media/image16.png"/></Relationships>
</file>

<file path=ppt/diagrams/_rels/data5.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1.png"/><Relationship Id="rId12" Type="http://schemas.openxmlformats.org/officeDocument/2006/relationships/image" Target="../media/image46.svg"/><Relationship Id="rId2" Type="http://schemas.openxmlformats.org/officeDocument/2006/relationships/image" Target="../media/image36.svg"/><Relationship Id="rId1" Type="http://schemas.openxmlformats.org/officeDocument/2006/relationships/image" Target="../media/image18.png"/><Relationship Id="rId6" Type="http://schemas.openxmlformats.org/officeDocument/2006/relationships/image" Target="../media/image40.svg"/><Relationship Id="rId11" Type="http://schemas.openxmlformats.org/officeDocument/2006/relationships/image" Target="../media/image23.png"/><Relationship Id="rId5" Type="http://schemas.openxmlformats.org/officeDocument/2006/relationships/image" Target="../media/image20.png"/><Relationship Id="rId10" Type="http://schemas.openxmlformats.org/officeDocument/2006/relationships/image" Target="../media/image44.svg"/><Relationship Id="rId4" Type="http://schemas.openxmlformats.org/officeDocument/2006/relationships/image" Target="../media/image38.svg"/><Relationship Id="rId9" Type="http://schemas.openxmlformats.org/officeDocument/2006/relationships/image" Target="../media/image22.png"/><Relationship Id="rId14" Type="http://schemas.openxmlformats.org/officeDocument/2006/relationships/image" Target="../media/image48.svg"/></Relationships>
</file>

<file path=ppt/diagrams/_rels/data6.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26.png"/><Relationship Id="rId7" Type="http://schemas.openxmlformats.org/officeDocument/2006/relationships/image" Target="../media/image28.png"/><Relationship Id="rId2" Type="http://schemas.openxmlformats.org/officeDocument/2006/relationships/image" Target="../media/image50.svg"/><Relationship Id="rId1" Type="http://schemas.openxmlformats.org/officeDocument/2006/relationships/image" Target="../media/image25.png"/><Relationship Id="rId6" Type="http://schemas.openxmlformats.org/officeDocument/2006/relationships/image" Target="../media/image54.svg"/><Relationship Id="rId5" Type="http://schemas.openxmlformats.org/officeDocument/2006/relationships/image" Target="../media/image27.png"/><Relationship Id="rId4" Type="http://schemas.openxmlformats.org/officeDocument/2006/relationships/image" Target="../media/image52.svg"/></Relationships>
</file>

<file path=ppt/diagrams/_rels/data7.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image" Target="../media/image60.svg"/><Relationship Id="rId1" Type="http://schemas.openxmlformats.org/officeDocument/2006/relationships/image" Target="../media/image30.png"/><Relationship Id="rId6" Type="http://schemas.openxmlformats.org/officeDocument/2006/relationships/image" Target="../media/image64.svg"/><Relationship Id="rId5" Type="http://schemas.openxmlformats.org/officeDocument/2006/relationships/image" Target="../media/image32.png"/><Relationship Id="rId10" Type="http://schemas.openxmlformats.org/officeDocument/2006/relationships/image" Target="../media/image68.svg"/><Relationship Id="rId4" Type="http://schemas.openxmlformats.org/officeDocument/2006/relationships/image" Target="../media/image62.svg"/><Relationship Id="rId9" Type="http://schemas.openxmlformats.org/officeDocument/2006/relationships/image" Target="../media/image34.png"/></Relationships>
</file>

<file path=ppt/diagrams/_rels/data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0.svg"/><Relationship Id="rId1" Type="http://schemas.openxmlformats.org/officeDocument/2006/relationships/image" Target="../media/image35.png"/><Relationship Id="rId6" Type="http://schemas.openxmlformats.org/officeDocument/2006/relationships/image" Target="../media/image72.svg"/><Relationship Id="rId5" Type="http://schemas.openxmlformats.org/officeDocument/2006/relationships/image" Target="../media/image36.png"/><Relationship Id="rId4" Type="http://schemas.openxmlformats.org/officeDocument/2006/relationships/image" Target="../media/image22.svg"/></Relationships>
</file>

<file path=ppt/diagrams/_rels/data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74.svg"/><Relationship Id="rId1" Type="http://schemas.openxmlformats.org/officeDocument/2006/relationships/image" Target="../media/image37.png"/><Relationship Id="rId6" Type="http://schemas.openxmlformats.org/officeDocument/2006/relationships/image" Target="../media/image78.svg"/><Relationship Id="rId5" Type="http://schemas.openxmlformats.org/officeDocument/2006/relationships/image" Target="../media/image39.png"/><Relationship Id="rId4" Type="http://schemas.openxmlformats.org/officeDocument/2006/relationships/image" Target="../media/image76.svg"/></Relationships>
</file>

<file path=ppt/diagrams/_rels/drawing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4.png"/><Relationship Id="rId12" Type="http://schemas.openxmlformats.org/officeDocument/2006/relationships/image" Target="../media/image12.svg"/><Relationship Id="rId2" Type="http://schemas.openxmlformats.org/officeDocument/2006/relationships/image" Target="../media/image2.svg"/><Relationship Id="rId16" Type="http://schemas.openxmlformats.org/officeDocument/2006/relationships/image" Target="../media/image16.svg"/><Relationship Id="rId1" Type="http://schemas.openxmlformats.org/officeDocument/2006/relationships/image" Target="../media/image1.png"/><Relationship Id="rId6" Type="http://schemas.openxmlformats.org/officeDocument/2006/relationships/image" Target="../media/image6.svg"/><Relationship Id="rId11" Type="http://schemas.openxmlformats.org/officeDocument/2006/relationships/image" Target="../media/image6.png"/><Relationship Id="rId5" Type="http://schemas.openxmlformats.org/officeDocument/2006/relationships/image" Target="../media/image3.png"/><Relationship Id="rId15" Type="http://schemas.openxmlformats.org/officeDocument/2006/relationships/image" Target="../media/image8.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5.png"/><Relationship Id="rId14" Type="http://schemas.openxmlformats.org/officeDocument/2006/relationships/image" Target="../media/image14.svg"/></Relationships>
</file>

<file path=ppt/diagrams/_rels/drawing2.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image" Target="../media/image18.svg"/><Relationship Id="rId1" Type="http://schemas.openxmlformats.org/officeDocument/2006/relationships/image" Target="../media/image9.png"/><Relationship Id="rId6" Type="http://schemas.openxmlformats.org/officeDocument/2006/relationships/image" Target="../media/image22.svg"/><Relationship Id="rId5" Type="http://schemas.openxmlformats.org/officeDocument/2006/relationships/image" Target="../media/image11.png"/><Relationship Id="rId4" Type="http://schemas.openxmlformats.org/officeDocument/2006/relationships/image" Target="../media/image20.svg"/></Relationships>
</file>

<file path=ppt/diagrams/_rels/drawing4.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14.png"/><Relationship Id="rId7" Type="http://schemas.openxmlformats.org/officeDocument/2006/relationships/image" Target="../media/image15.png"/><Relationship Id="rId12" Type="http://schemas.openxmlformats.org/officeDocument/2006/relationships/image" Target="../media/image34.svg"/><Relationship Id="rId2" Type="http://schemas.openxmlformats.org/officeDocument/2006/relationships/image" Target="../media/image26.svg"/><Relationship Id="rId1" Type="http://schemas.openxmlformats.org/officeDocument/2006/relationships/image" Target="../media/image13.png"/><Relationship Id="rId6" Type="http://schemas.openxmlformats.org/officeDocument/2006/relationships/image" Target="../media/image20.svg"/><Relationship Id="rId11" Type="http://schemas.openxmlformats.org/officeDocument/2006/relationships/image" Target="../media/image17.png"/><Relationship Id="rId5" Type="http://schemas.openxmlformats.org/officeDocument/2006/relationships/image" Target="../media/image10.png"/><Relationship Id="rId10" Type="http://schemas.openxmlformats.org/officeDocument/2006/relationships/image" Target="../media/image32.svg"/><Relationship Id="rId4" Type="http://schemas.openxmlformats.org/officeDocument/2006/relationships/image" Target="../media/image28.svg"/><Relationship Id="rId9" Type="http://schemas.openxmlformats.org/officeDocument/2006/relationships/image" Target="../media/image16.png"/></Relationships>
</file>

<file path=ppt/diagrams/_rels/drawing5.xml.rels><?xml version="1.0" encoding="UTF-8" standalone="yes"?>
<Relationships xmlns="http://schemas.openxmlformats.org/package/2006/relationships"><Relationship Id="rId8" Type="http://schemas.openxmlformats.org/officeDocument/2006/relationships/image" Target="../media/image42.svg"/><Relationship Id="rId13"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1.png"/><Relationship Id="rId12" Type="http://schemas.openxmlformats.org/officeDocument/2006/relationships/image" Target="../media/image46.svg"/><Relationship Id="rId2" Type="http://schemas.openxmlformats.org/officeDocument/2006/relationships/image" Target="../media/image36.svg"/><Relationship Id="rId1" Type="http://schemas.openxmlformats.org/officeDocument/2006/relationships/image" Target="../media/image18.png"/><Relationship Id="rId6" Type="http://schemas.openxmlformats.org/officeDocument/2006/relationships/image" Target="../media/image40.svg"/><Relationship Id="rId11" Type="http://schemas.openxmlformats.org/officeDocument/2006/relationships/image" Target="../media/image23.png"/><Relationship Id="rId5" Type="http://schemas.openxmlformats.org/officeDocument/2006/relationships/image" Target="../media/image20.png"/><Relationship Id="rId10" Type="http://schemas.openxmlformats.org/officeDocument/2006/relationships/image" Target="../media/image44.svg"/><Relationship Id="rId4" Type="http://schemas.openxmlformats.org/officeDocument/2006/relationships/image" Target="../media/image38.svg"/><Relationship Id="rId9" Type="http://schemas.openxmlformats.org/officeDocument/2006/relationships/image" Target="../media/image22.png"/><Relationship Id="rId14" Type="http://schemas.openxmlformats.org/officeDocument/2006/relationships/image" Target="../media/image48.svg"/></Relationships>
</file>

<file path=ppt/diagrams/_rels/drawing6.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26.png"/><Relationship Id="rId7" Type="http://schemas.openxmlformats.org/officeDocument/2006/relationships/image" Target="../media/image28.png"/><Relationship Id="rId2" Type="http://schemas.openxmlformats.org/officeDocument/2006/relationships/image" Target="../media/image50.svg"/><Relationship Id="rId1" Type="http://schemas.openxmlformats.org/officeDocument/2006/relationships/image" Target="../media/image25.png"/><Relationship Id="rId6" Type="http://schemas.openxmlformats.org/officeDocument/2006/relationships/image" Target="../media/image54.svg"/><Relationship Id="rId5" Type="http://schemas.openxmlformats.org/officeDocument/2006/relationships/image" Target="../media/image27.png"/><Relationship Id="rId4" Type="http://schemas.openxmlformats.org/officeDocument/2006/relationships/image" Target="../media/image52.svg"/></Relationships>
</file>

<file path=ppt/diagrams/_rels/drawing7.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image" Target="../media/image60.svg"/><Relationship Id="rId1" Type="http://schemas.openxmlformats.org/officeDocument/2006/relationships/image" Target="../media/image30.png"/><Relationship Id="rId6" Type="http://schemas.openxmlformats.org/officeDocument/2006/relationships/image" Target="../media/image64.svg"/><Relationship Id="rId5" Type="http://schemas.openxmlformats.org/officeDocument/2006/relationships/image" Target="../media/image32.png"/><Relationship Id="rId10" Type="http://schemas.openxmlformats.org/officeDocument/2006/relationships/image" Target="../media/image68.svg"/><Relationship Id="rId4" Type="http://schemas.openxmlformats.org/officeDocument/2006/relationships/image" Target="../media/image62.svg"/><Relationship Id="rId9" Type="http://schemas.openxmlformats.org/officeDocument/2006/relationships/image" Target="../media/image34.png"/></Relationships>
</file>

<file path=ppt/diagrams/_rels/drawing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0.svg"/><Relationship Id="rId1" Type="http://schemas.openxmlformats.org/officeDocument/2006/relationships/image" Target="../media/image35.png"/><Relationship Id="rId6" Type="http://schemas.openxmlformats.org/officeDocument/2006/relationships/image" Target="../media/image72.svg"/><Relationship Id="rId5" Type="http://schemas.openxmlformats.org/officeDocument/2006/relationships/image" Target="../media/image36.png"/><Relationship Id="rId4" Type="http://schemas.openxmlformats.org/officeDocument/2006/relationships/image" Target="../media/image22.svg"/></Relationships>
</file>

<file path=ppt/diagrams/_rels/drawing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74.svg"/><Relationship Id="rId1" Type="http://schemas.openxmlformats.org/officeDocument/2006/relationships/image" Target="../media/image37.png"/><Relationship Id="rId6" Type="http://schemas.openxmlformats.org/officeDocument/2006/relationships/image" Target="../media/image78.svg"/><Relationship Id="rId5" Type="http://schemas.openxmlformats.org/officeDocument/2006/relationships/image" Target="../media/image39.png"/><Relationship Id="rId4" Type="http://schemas.openxmlformats.org/officeDocument/2006/relationships/image" Target="../media/image76.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409429-C137-4EC8-B6A0-C90B16EE5FE7}" type="doc">
      <dgm:prSet loTypeId="urn:microsoft.com/office/officeart/2018/2/layout/IconLabelList" loCatId="icon" qsTypeId="urn:microsoft.com/office/officeart/2005/8/quickstyle/simple4" qsCatId="simple" csTypeId="urn:microsoft.com/office/officeart/2005/8/colors/colorful1" csCatId="colorful" phldr="1"/>
      <dgm:spPr/>
      <dgm:t>
        <a:bodyPr/>
        <a:lstStyle/>
        <a:p>
          <a:endParaRPr lang="en-US"/>
        </a:p>
      </dgm:t>
    </dgm:pt>
    <dgm:pt modelId="{3929378C-DB8F-45E8-B4D9-15241911F366}">
      <dgm:prSet/>
      <dgm:spPr/>
      <dgm:t>
        <a:bodyPr/>
        <a:lstStyle/>
        <a:p>
          <a:pPr>
            <a:lnSpc>
              <a:spcPct val="100000"/>
            </a:lnSpc>
          </a:pPr>
          <a:r>
            <a:rPr lang="en-US"/>
            <a:t>Introduction</a:t>
          </a:r>
        </a:p>
      </dgm:t>
    </dgm:pt>
    <dgm:pt modelId="{7AC61888-7E9B-4B80-9058-7DC7FD03FF98}" type="parTrans" cxnId="{ECA43FBA-2AF8-4923-8036-D87C46920F85}">
      <dgm:prSet/>
      <dgm:spPr/>
      <dgm:t>
        <a:bodyPr/>
        <a:lstStyle/>
        <a:p>
          <a:endParaRPr lang="en-US"/>
        </a:p>
      </dgm:t>
    </dgm:pt>
    <dgm:pt modelId="{50D50BDD-67F6-4D1D-9D8C-5E2B1CB9444E}" type="sibTrans" cxnId="{ECA43FBA-2AF8-4923-8036-D87C46920F85}">
      <dgm:prSet/>
      <dgm:spPr/>
      <dgm:t>
        <a:bodyPr/>
        <a:lstStyle/>
        <a:p>
          <a:endParaRPr lang="en-US"/>
        </a:p>
      </dgm:t>
    </dgm:pt>
    <dgm:pt modelId="{BFA4177C-BB12-4196-9BD0-018057A3F1FF}">
      <dgm:prSet/>
      <dgm:spPr/>
      <dgm:t>
        <a:bodyPr/>
        <a:lstStyle/>
        <a:p>
          <a:pPr>
            <a:lnSpc>
              <a:spcPct val="100000"/>
            </a:lnSpc>
          </a:pPr>
          <a:r>
            <a:rPr lang="en-US"/>
            <a:t>Lifelong Learning</a:t>
          </a:r>
        </a:p>
      </dgm:t>
    </dgm:pt>
    <dgm:pt modelId="{21CEF364-FD4D-41A1-B706-35429AC57818}" type="parTrans" cxnId="{CA54C8BC-201B-47F1-BAF2-506FA7867454}">
      <dgm:prSet/>
      <dgm:spPr/>
      <dgm:t>
        <a:bodyPr/>
        <a:lstStyle/>
        <a:p>
          <a:endParaRPr lang="en-US"/>
        </a:p>
      </dgm:t>
    </dgm:pt>
    <dgm:pt modelId="{585DD1E2-BE29-43D5-AC9B-6213F79E2C36}" type="sibTrans" cxnId="{CA54C8BC-201B-47F1-BAF2-506FA7867454}">
      <dgm:prSet/>
      <dgm:spPr/>
      <dgm:t>
        <a:bodyPr/>
        <a:lstStyle/>
        <a:p>
          <a:endParaRPr lang="en-US"/>
        </a:p>
      </dgm:t>
    </dgm:pt>
    <dgm:pt modelId="{538C5243-D748-4760-B163-979A31E99C94}">
      <dgm:prSet/>
      <dgm:spPr/>
      <dgm:t>
        <a:bodyPr/>
        <a:lstStyle/>
        <a:p>
          <a:pPr>
            <a:lnSpc>
              <a:spcPct val="100000"/>
            </a:lnSpc>
          </a:pPr>
          <a:r>
            <a:rPr lang="en-US"/>
            <a:t>Timeline of American Healthcare System</a:t>
          </a:r>
        </a:p>
      </dgm:t>
    </dgm:pt>
    <dgm:pt modelId="{A8CF2B73-6CDB-4868-8427-452AB54B9DAD}" type="parTrans" cxnId="{0095A8EE-8B72-4DDF-9BCD-6ACE9C96C7B0}">
      <dgm:prSet/>
      <dgm:spPr/>
      <dgm:t>
        <a:bodyPr/>
        <a:lstStyle/>
        <a:p>
          <a:endParaRPr lang="en-US"/>
        </a:p>
      </dgm:t>
    </dgm:pt>
    <dgm:pt modelId="{3442E410-D33B-441F-827D-5C4385D2A221}" type="sibTrans" cxnId="{0095A8EE-8B72-4DDF-9BCD-6ACE9C96C7B0}">
      <dgm:prSet/>
      <dgm:spPr/>
      <dgm:t>
        <a:bodyPr/>
        <a:lstStyle/>
        <a:p>
          <a:endParaRPr lang="en-US"/>
        </a:p>
      </dgm:t>
    </dgm:pt>
    <dgm:pt modelId="{51C5F905-7D07-418B-BA13-836C19CA8213}">
      <dgm:prSet/>
      <dgm:spPr/>
      <dgm:t>
        <a:bodyPr/>
        <a:lstStyle/>
        <a:p>
          <a:pPr>
            <a:lnSpc>
              <a:spcPct val="100000"/>
            </a:lnSpc>
          </a:pPr>
          <a:r>
            <a:rPr lang="en-US"/>
            <a:t>Practice Management Resources</a:t>
          </a:r>
        </a:p>
      </dgm:t>
    </dgm:pt>
    <dgm:pt modelId="{E4CC9C59-53E5-4155-811A-214F4893E6C2}" type="parTrans" cxnId="{FEF43CF7-5C77-44A7-945D-B4BE910EE078}">
      <dgm:prSet/>
      <dgm:spPr/>
      <dgm:t>
        <a:bodyPr/>
        <a:lstStyle/>
        <a:p>
          <a:endParaRPr lang="en-US"/>
        </a:p>
      </dgm:t>
    </dgm:pt>
    <dgm:pt modelId="{2836B709-CC7A-43F9-BEFD-51BA3F9494E0}" type="sibTrans" cxnId="{FEF43CF7-5C77-44A7-945D-B4BE910EE078}">
      <dgm:prSet/>
      <dgm:spPr/>
      <dgm:t>
        <a:bodyPr/>
        <a:lstStyle/>
        <a:p>
          <a:endParaRPr lang="en-US"/>
        </a:p>
      </dgm:t>
    </dgm:pt>
    <dgm:pt modelId="{11034AF1-6AD5-4AD4-A51F-DEB4280D65BE}">
      <dgm:prSet/>
      <dgm:spPr/>
      <dgm:t>
        <a:bodyPr/>
        <a:lstStyle/>
        <a:p>
          <a:pPr>
            <a:lnSpc>
              <a:spcPct val="100000"/>
            </a:lnSpc>
          </a:pPr>
          <a:r>
            <a:rPr lang="en-US"/>
            <a:t>Dimensions of Medical Practice</a:t>
          </a:r>
        </a:p>
      </dgm:t>
    </dgm:pt>
    <dgm:pt modelId="{2194F9B1-E20C-419E-9AA1-33AD5A7C981D}" type="parTrans" cxnId="{89200FDF-81D8-4426-8AD9-C75F4115C0E7}">
      <dgm:prSet/>
      <dgm:spPr/>
      <dgm:t>
        <a:bodyPr/>
        <a:lstStyle/>
        <a:p>
          <a:endParaRPr lang="en-US"/>
        </a:p>
      </dgm:t>
    </dgm:pt>
    <dgm:pt modelId="{08E913EF-1B81-415D-A776-17FB0F8D2783}" type="sibTrans" cxnId="{89200FDF-81D8-4426-8AD9-C75F4115C0E7}">
      <dgm:prSet/>
      <dgm:spPr/>
      <dgm:t>
        <a:bodyPr/>
        <a:lstStyle/>
        <a:p>
          <a:endParaRPr lang="en-US"/>
        </a:p>
      </dgm:t>
    </dgm:pt>
    <dgm:pt modelId="{D0251402-1FFE-4ED9-82E2-3FE25C229394}">
      <dgm:prSet/>
      <dgm:spPr/>
      <dgm:t>
        <a:bodyPr/>
        <a:lstStyle/>
        <a:p>
          <a:pPr>
            <a:lnSpc>
              <a:spcPct val="100000"/>
            </a:lnSpc>
          </a:pPr>
          <a:r>
            <a:rPr lang="en-US"/>
            <a:t>Medical Training and Licensing Physicians</a:t>
          </a:r>
        </a:p>
      </dgm:t>
    </dgm:pt>
    <dgm:pt modelId="{DF67E5DE-EDFF-4748-A38E-12F535900E06}" type="parTrans" cxnId="{B7DC1A23-BEFB-45E9-910B-2AE995B83239}">
      <dgm:prSet/>
      <dgm:spPr/>
      <dgm:t>
        <a:bodyPr/>
        <a:lstStyle/>
        <a:p>
          <a:endParaRPr lang="en-US"/>
        </a:p>
      </dgm:t>
    </dgm:pt>
    <dgm:pt modelId="{9E25FB24-624C-441B-A10E-A316964A316A}" type="sibTrans" cxnId="{B7DC1A23-BEFB-45E9-910B-2AE995B83239}">
      <dgm:prSet/>
      <dgm:spPr/>
      <dgm:t>
        <a:bodyPr/>
        <a:lstStyle/>
        <a:p>
          <a:endParaRPr lang="en-US"/>
        </a:p>
      </dgm:t>
    </dgm:pt>
    <dgm:pt modelId="{20A626F4-6C7B-4835-B8F5-626C8911F4D7}">
      <dgm:prSet/>
      <dgm:spPr/>
      <dgm:t>
        <a:bodyPr/>
        <a:lstStyle/>
        <a:p>
          <a:pPr>
            <a:lnSpc>
              <a:spcPct val="100000"/>
            </a:lnSpc>
          </a:pPr>
          <a:r>
            <a:rPr lang="en-US"/>
            <a:t>A Changing System</a:t>
          </a:r>
        </a:p>
      </dgm:t>
    </dgm:pt>
    <dgm:pt modelId="{E963CF7A-55B6-4618-99B1-2F7507451A76}" type="parTrans" cxnId="{F0453D21-EA5F-4AA9-B45A-BBBDC7C2F6E3}">
      <dgm:prSet/>
      <dgm:spPr/>
      <dgm:t>
        <a:bodyPr/>
        <a:lstStyle/>
        <a:p>
          <a:endParaRPr lang="en-US"/>
        </a:p>
      </dgm:t>
    </dgm:pt>
    <dgm:pt modelId="{C64D16CF-FC40-4FEB-A574-9AAA3C0D932E}" type="sibTrans" cxnId="{F0453D21-EA5F-4AA9-B45A-BBBDC7C2F6E3}">
      <dgm:prSet/>
      <dgm:spPr/>
      <dgm:t>
        <a:bodyPr/>
        <a:lstStyle/>
        <a:p>
          <a:endParaRPr lang="en-US"/>
        </a:p>
      </dgm:t>
    </dgm:pt>
    <dgm:pt modelId="{666265D8-5568-46AC-8E37-6F3A1EAB7254}">
      <dgm:prSet/>
      <dgm:spPr/>
      <dgm:t>
        <a:bodyPr/>
        <a:lstStyle/>
        <a:p>
          <a:pPr>
            <a:lnSpc>
              <a:spcPct val="100000"/>
            </a:lnSpc>
          </a:pPr>
          <a:r>
            <a:rPr lang="en-US"/>
            <a:t>Today’s Practice Challenges</a:t>
          </a:r>
        </a:p>
      </dgm:t>
    </dgm:pt>
    <dgm:pt modelId="{54CBE2D0-CA30-4DD7-91F8-558F9FD26FF8}" type="parTrans" cxnId="{77C8BFB4-EF22-4180-831D-EACCB773A2BF}">
      <dgm:prSet/>
      <dgm:spPr/>
      <dgm:t>
        <a:bodyPr/>
        <a:lstStyle/>
        <a:p>
          <a:endParaRPr lang="en-US"/>
        </a:p>
      </dgm:t>
    </dgm:pt>
    <dgm:pt modelId="{346D5F5D-2A1A-4B19-9B14-FEE25240C272}" type="sibTrans" cxnId="{77C8BFB4-EF22-4180-831D-EACCB773A2BF}">
      <dgm:prSet/>
      <dgm:spPr/>
      <dgm:t>
        <a:bodyPr/>
        <a:lstStyle/>
        <a:p>
          <a:endParaRPr lang="en-US"/>
        </a:p>
      </dgm:t>
    </dgm:pt>
    <dgm:pt modelId="{F311837A-1CE5-4438-B2A3-F79240744E96}" type="pres">
      <dgm:prSet presAssocID="{5C409429-C137-4EC8-B6A0-C90B16EE5FE7}" presName="root" presStyleCnt="0">
        <dgm:presLayoutVars>
          <dgm:dir/>
          <dgm:resizeHandles val="exact"/>
        </dgm:presLayoutVars>
      </dgm:prSet>
      <dgm:spPr/>
      <dgm:t>
        <a:bodyPr/>
        <a:lstStyle/>
        <a:p>
          <a:endParaRPr lang="en-US"/>
        </a:p>
      </dgm:t>
    </dgm:pt>
    <dgm:pt modelId="{63847D3B-37E9-46C5-921C-82C839D3D795}" type="pres">
      <dgm:prSet presAssocID="{3929378C-DB8F-45E8-B4D9-15241911F366}" presName="compNode" presStyleCnt="0"/>
      <dgm:spPr/>
    </dgm:pt>
    <dgm:pt modelId="{B34D1B8D-FE5D-4CAD-BB7C-7DCA2E2CA0E4}" type="pres">
      <dgm:prSet presAssocID="{3929378C-DB8F-45E8-B4D9-15241911F366}"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dgm:spPr>
      <dgm:extLst>
        <a:ext uri="{E40237B7-FDA0-4F09-8148-C483321AD2D9}">
          <dgm14:cNvPr xmlns:dgm14="http://schemas.microsoft.com/office/drawing/2010/diagram" id="0" name="" descr="Books"/>
        </a:ext>
      </dgm:extLst>
    </dgm:pt>
    <dgm:pt modelId="{777753F6-A123-409F-96E6-842D1740CF03}" type="pres">
      <dgm:prSet presAssocID="{3929378C-DB8F-45E8-B4D9-15241911F366}" presName="spaceRect" presStyleCnt="0"/>
      <dgm:spPr/>
    </dgm:pt>
    <dgm:pt modelId="{115ECBA8-E8CE-4B8A-B079-48AD6E4529DC}" type="pres">
      <dgm:prSet presAssocID="{3929378C-DB8F-45E8-B4D9-15241911F366}" presName="textRect" presStyleLbl="revTx" presStyleIdx="0" presStyleCnt="8">
        <dgm:presLayoutVars>
          <dgm:chMax val="1"/>
          <dgm:chPref val="1"/>
        </dgm:presLayoutVars>
      </dgm:prSet>
      <dgm:spPr/>
      <dgm:t>
        <a:bodyPr/>
        <a:lstStyle/>
        <a:p>
          <a:endParaRPr lang="en-US"/>
        </a:p>
      </dgm:t>
    </dgm:pt>
    <dgm:pt modelId="{5959921F-D1B5-45EF-9888-1113B1F9C745}" type="pres">
      <dgm:prSet presAssocID="{50D50BDD-67F6-4D1D-9D8C-5E2B1CB9444E}" presName="sibTrans" presStyleCnt="0"/>
      <dgm:spPr/>
    </dgm:pt>
    <dgm:pt modelId="{C3B7216B-EFD1-40B7-A2B3-B04BDC900F38}" type="pres">
      <dgm:prSet presAssocID="{BFA4177C-BB12-4196-9BD0-018057A3F1FF}" presName="compNode" presStyleCnt="0"/>
      <dgm:spPr/>
    </dgm:pt>
    <dgm:pt modelId="{0CF1D9D8-2FEA-40AB-9EE9-BE86EE76D6A3}" type="pres">
      <dgm:prSet presAssocID="{BFA4177C-BB12-4196-9BD0-018057A3F1FF}"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dgm:spPr>
      <dgm:extLst>
        <a:ext uri="{E40237B7-FDA0-4F09-8148-C483321AD2D9}">
          <dgm14:cNvPr xmlns:dgm14="http://schemas.microsoft.com/office/drawing/2010/diagram" id="0" name="" descr="Classroom"/>
        </a:ext>
      </dgm:extLst>
    </dgm:pt>
    <dgm:pt modelId="{1DDB9B8F-5BF8-4C0F-853F-FB0C260A3871}" type="pres">
      <dgm:prSet presAssocID="{BFA4177C-BB12-4196-9BD0-018057A3F1FF}" presName="spaceRect" presStyleCnt="0"/>
      <dgm:spPr/>
    </dgm:pt>
    <dgm:pt modelId="{64B3B8CB-4192-49F4-B027-0B38A478F4DF}" type="pres">
      <dgm:prSet presAssocID="{BFA4177C-BB12-4196-9BD0-018057A3F1FF}" presName="textRect" presStyleLbl="revTx" presStyleIdx="1" presStyleCnt="8">
        <dgm:presLayoutVars>
          <dgm:chMax val="1"/>
          <dgm:chPref val="1"/>
        </dgm:presLayoutVars>
      </dgm:prSet>
      <dgm:spPr/>
      <dgm:t>
        <a:bodyPr/>
        <a:lstStyle/>
        <a:p>
          <a:endParaRPr lang="en-US"/>
        </a:p>
      </dgm:t>
    </dgm:pt>
    <dgm:pt modelId="{82FD7DF2-FB5F-4DE8-93C9-098B19D82B56}" type="pres">
      <dgm:prSet presAssocID="{585DD1E2-BE29-43D5-AC9B-6213F79E2C36}" presName="sibTrans" presStyleCnt="0"/>
      <dgm:spPr/>
    </dgm:pt>
    <dgm:pt modelId="{C1412594-E22B-40E6-AF72-4B6B51015357}" type="pres">
      <dgm:prSet presAssocID="{538C5243-D748-4760-B163-979A31E99C94}" presName="compNode" presStyleCnt="0"/>
      <dgm:spPr/>
    </dgm:pt>
    <dgm:pt modelId="{AC126056-D3C8-4FBE-8513-59B6FB92D4B6}" type="pres">
      <dgm:prSet presAssocID="{538C5243-D748-4760-B163-979A31E99C94}"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dgm:spPr>
      <dgm:extLst>
        <a:ext uri="{E40237B7-FDA0-4F09-8148-C483321AD2D9}">
          <dgm14:cNvPr xmlns:dgm14="http://schemas.microsoft.com/office/drawing/2010/diagram" id="0" name="" descr="Group of People"/>
        </a:ext>
      </dgm:extLst>
    </dgm:pt>
    <dgm:pt modelId="{62F065ED-24AC-45F4-BE87-AF0AB485CACA}" type="pres">
      <dgm:prSet presAssocID="{538C5243-D748-4760-B163-979A31E99C94}" presName="spaceRect" presStyleCnt="0"/>
      <dgm:spPr/>
    </dgm:pt>
    <dgm:pt modelId="{7AF0073A-4B46-4659-A9E6-DBC755204278}" type="pres">
      <dgm:prSet presAssocID="{538C5243-D748-4760-B163-979A31E99C94}" presName="textRect" presStyleLbl="revTx" presStyleIdx="2" presStyleCnt="8">
        <dgm:presLayoutVars>
          <dgm:chMax val="1"/>
          <dgm:chPref val="1"/>
        </dgm:presLayoutVars>
      </dgm:prSet>
      <dgm:spPr/>
      <dgm:t>
        <a:bodyPr/>
        <a:lstStyle/>
        <a:p>
          <a:endParaRPr lang="en-US"/>
        </a:p>
      </dgm:t>
    </dgm:pt>
    <dgm:pt modelId="{CA884021-50EB-4963-9782-061718A7139D}" type="pres">
      <dgm:prSet presAssocID="{3442E410-D33B-441F-827D-5C4385D2A221}" presName="sibTrans" presStyleCnt="0"/>
      <dgm:spPr/>
    </dgm:pt>
    <dgm:pt modelId="{163F83E8-E1B9-43FF-B71F-49E01BC22D40}" type="pres">
      <dgm:prSet presAssocID="{51C5F905-7D07-418B-BA13-836C19CA8213}" presName="compNode" presStyleCnt="0"/>
      <dgm:spPr/>
    </dgm:pt>
    <dgm:pt modelId="{9FE55581-2175-4DFB-A4B9-3610C4FC90CF}" type="pres">
      <dgm:prSet presAssocID="{51C5F905-7D07-418B-BA13-836C19CA8213}"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dgm:spPr>
      <dgm:extLst>
        <a:ext uri="{E40237B7-FDA0-4F09-8148-C483321AD2D9}">
          <dgm14:cNvPr xmlns:dgm14="http://schemas.microsoft.com/office/drawing/2010/diagram" id="0" name="" descr="Cycle with People"/>
        </a:ext>
      </dgm:extLst>
    </dgm:pt>
    <dgm:pt modelId="{E2B6E2F0-21C9-47BF-9819-3866AA8D878B}" type="pres">
      <dgm:prSet presAssocID="{51C5F905-7D07-418B-BA13-836C19CA8213}" presName="spaceRect" presStyleCnt="0"/>
      <dgm:spPr/>
    </dgm:pt>
    <dgm:pt modelId="{857F5DC3-6C62-4EEA-BB27-1A8E5B9DDAC8}" type="pres">
      <dgm:prSet presAssocID="{51C5F905-7D07-418B-BA13-836C19CA8213}" presName="textRect" presStyleLbl="revTx" presStyleIdx="3" presStyleCnt="8">
        <dgm:presLayoutVars>
          <dgm:chMax val="1"/>
          <dgm:chPref val="1"/>
        </dgm:presLayoutVars>
      </dgm:prSet>
      <dgm:spPr/>
      <dgm:t>
        <a:bodyPr/>
        <a:lstStyle/>
        <a:p>
          <a:endParaRPr lang="en-US"/>
        </a:p>
      </dgm:t>
    </dgm:pt>
    <dgm:pt modelId="{D1B43C88-E328-4DA8-8B24-404774898263}" type="pres">
      <dgm:prSet presAssocID="{2836B709-CC7A-43F9-BEFD-51BA3F9494E0}" presName="sibTrans" presStyleCnt="0"/>
      <dgm:spPr/>
    </dgm:pt>
    <dgm:pt modelId="{C5F906C7-207A-4E49-B347-D1B69D31ADAA}" type="pres">
      <dgm:prSet presAssocID="{11034AF1-6AD5-4AD4-A51F-DEB4280D65BE}" presName="compNode" presStyleCnt="0"/>
      <dgm:spPr/>
    </dgm:pt>
    <dgm:pt modelId="{BF3EF4F1-587B-41C6-AB7D-B1D0EF475A42}" type="pres">
      <dgm:prSet presAssocID="{11034AF1-6AD5-4AD4-A51F-DEB4280D65BE}"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dgm:spPr>
      <dgm:extLst>
        <a:ext uri="{E40237B7-FDA0-4F09-8148-C483321AD2D9}">
          <dgm14:cNvPr xmlns:dgm14="http://schemas.microsoft.com/office/drawing/2010/diagram" id="0" name="" descr="Stethoscope"/>
        </a:ext>
      </dgm:extLst>
    </dgm:pt>
    <dgm:pt modelId="{AC8B4082-2EA9-46D5-897A-BCDD9A132787}" type="pres">
      <dgm:prSet presAssocID="{11034AF1-6AD5-4AD4-A51F-DEB4280D65BE}" presName="spaceRect" presStyleCnt="0"/>
      <dgm:spPr/>
    </dgm:pt>
    <dgm:pt modelId="{0BF1B7B4-9F25-4386-95D6-DF6073A7A7E3}" type="pres">
      <dgm:prSet presAssocID="{11034AF1-6AD5-4AD4-A51F-DEB4280D65BE}" presName="textRect" presStyleLbl="revTx" presStyleIdx="4" presStyleCnt="8">
        <dgm:presLayoutVars>
          <dgm:chMax val="1"/>
          <dgm:chPref val="1"/>
        </dgm:presLayoutVars>
      </dgm:prSet>
      <dgm:spPr/>
      <dgm:t>
        <a:bodyPr/>
        <a:lstStyle/>
        <a:p>
          <a:endParaRPr lang="en-US"/>
        </a:p>
      </dgm:t>
    </dgm:pt>
    <dgm:pt modelId="{9069EDF4-02C8-4780-9267-2B5E2D78F97E}" type="pres">
      <dgm:prSet presAssocID="{08E913EF-1B81-415D-A776-17FB0F8D2783}" presName="sibTrans" presStyleCnt="0"/>
      <dgm:spPr/>
    </dgm:pt>
    <dgm:pt modelId="{D37FEE88-D04F-4F14-9F1B-E8B86EEF2997}" type="pres">
      <dgm:prSet presAssocID="{D0251402-1FFE-4ED9-82E2-3FE25C229394}" presName="compNode" presStyleCnt="0"/>
      <dgm:spPr/>
    </dgm:pt>
    <dgm:pt modelId="{1E633729-F879-46F9-9016-80B8DFEDC5B4}" type="pres">
      <dgm:prSet presAssocID="{D0251402-1FFE-4ED9-82E2-3FE25C229394}"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a:blipFill>
      </dgm:spPr>
      <dgm:extLst>
        <a:ext uri="{E40237B7-FDA0-4F09-8148-C483321AD2D9}">
          <dgm14:cNvPr xmlns:dgm14="http://schemas.microsoft.com/office/drawing/2010/diagram" id="0" name="" descr="Doctor"/>
        </a:ext>
      </dgm:extLst>
    </dgm:pt>
    <dgm:pt modelId="{B82A16B2-DE13-4C6D-A1CC-139DE0999104}" type="pres">
      <dgm:prSet presAssocID="{D0251402-1FFE-4ED9-82E2-3FE25C229394}" presName="spaceRect" presStyleCnt="0"/>
      <dgm:spPr/>
    </dgm:pt>
    <dgm:pt modelId="{31BDAB17-ED34-497D-A48B-24497D4716D7}" type="pres">
      <dgm:prSet presAssocID="{D0251402-1FFE-4ED9-82E2-3FE25C229394}" presName="textRect" presStyleLbl="revTx" presStyleIdx="5" presStyleCnt="8">
        <dgm:presLayoutVars>
          <dgm:chMax val="1"/>
          <dgm:chPref val="1"/>
        </dgm:presLayoutVars>
      </dgm:prSet>
      <dgm:spPr/>
      <dgm:t>
        <a:bodyPr/>
        <a:lstStyle/>
        <a:p>
          <a:endParaRPr lang="en-US"/>
        </a:p>
      </dgm:t>
    </dgm:pt>
    <dgm:pt modelId="{D65BE0B3-8E5A-4F74-B8CD-6614C9C89B5A}" type="pres">
      <dgm:prSet presAssocID="{9E25FB24-624C-441B-A10E-A316964A316A}" presName="sibTrans" presStyleCnt="0"/>
      <dgm:spPr/>
    </dgm:pt>
    <dgm:pt modelId="{68E7D2F6-0806-4B9E-9122-430E02A3FF43}" type="pres">
      <dgm:prSet presAssocID="{20A626F4-6C7B-4835-B8F5-626C8911F4D7}" presName="compNode" presStyleCnt="0"/>
      <dgm:spPr/>
    </dgm:pt>
    <dgm:pt modelId="{2D272DC1-B184-41C9-B542-8E4699556C86}" type="pres">
      <dgm:prSet presAssocID="{20A626F4-6C7B-4835-B8F5-626C8911F4D7}"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a:blipFill>
      </dgm:spPr>
      <dgm:extLst>
        <a:ext uri="{E40237B7-FDA0-4F09-8148-C483321AD2D9}">
          <dgm14:cNvPr xmlns:dgm14="http://schemas.microsoft.com/office/drawing/2010/diagram" id="0" name="" descr="Network Diagram"/>
        </a:ext>
      </dgm:extLst>
    </dgm:pt>
    <dgm:pt modelId="{BCD84DD2-080A-4636-A216-D9F1F27C4785}" type="pres">
      <dgm:prSet presAssocID="{20A626F4-6C7B-4835-B8F5-626C8911F4D7}" presName="spaceRect" presStyleCnt="0"/>
      <dgm:spPr/>
    </dgm:pt>
    <dgm:pt modelId="{4E424908-1BA5-442B-BD87-EA73F3552034}" type="pres">
      <dgm:prSet presAssocID="{20A626F4-6C7B-4835-B8F5-626C8911F4D7}" presName="textRect" presStyleLbl="revTx" presStyleIdx="6" presStyleCnt="8">
        <dgm:presLayoutVars>
          <dgm:chMax val="1"/>
          <dgm:chPref val="1"/>
        </dgm:presLayoutVars>
      </dgm:prSet>
      <dgm:spPr/>
      <dgm:t>
        <a:bodyPr/>
        <a:lstStyle/>
        <a:p>
          <a:endParaRPr lang="en-US"/>
        </a:p>
      </dgm:t>
    </dgm:pt>
    <dgm:pt modelId="{74E6BE09-0055-42A5-83F8-6ECCB5A1740D}" type="pres">
      <dgm:prSet presAssocID="{C64D16CF-FC40-4FEB-A574-9AAA3C0D932E}" presName="sibTrans" presStyleCnt="0"/>
      <dgm:spPr/>
    </dgm:pt>
    <dgm:pt modelId="{5F23DF62-A50C-4408-82A7-BF1E5B4FD7F9}" type="pres">
      <dgm:prSet presAssocID="{666265D8-5568-46AC-8E37-6F3A1EAB7254}" presName="compNode" presStyleCnt="0"/>
      <dgm:spPr/>
    </dgm:pt>
    <dgm:pt modelId="{36862378-BC2C-43BA-91D1-7A8D9E2A44DB}" type="pres">
      <dgm:prSet presAssocID="{666265D8-5568-46AC-8E37-6F3A1EAB7254}"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xmlns="" r:embed="rId16"/>
              </a:ext>
            </a:extLst>
          </a:blip>
          <a:stretch>
            <a:fillRect/>
          </a:stretch>
        </a:blipFill>
      </dgm:spPr>
      <dgm:extLst>
        <a:ext uri="{E40237B7-FDA0-4F09-8148-C483321AD2D9}">
          <dgm14:cNvPr xmlns:dgm14="http://schemas.microsoft.com/office/drawing/2010/diagram" id="0" name="" descr="Warning"/>
        </a:ext>
      </dgm:extLst>
    </dgm:pt>
    <dgm:pt modelId="{6BA82611-96FF-465D-AF14-3756022AE03D}" type="pres">
      <dgm:prSet presAssocID="{666265D8-5568-46AC-8E37-6F3A1EAB7254}" presName="spaceRect" presStyleCnt="0"/>
      <dgm:spPr/>
    </dgm:pt>
    <dgm:pt modelId="{93A06A4B-94B7-43FC-9479-C0FE37380F13}" type="pres">
      <dgm:prSet presAssocID="{666265D8-5568-46AC-8E37-6F3A1EAB7254}" presName="textRect" presStyleLbl="revTx" presStyleIdx="7" presStyleCnt="8">
        <dgm:presLayoutVars>
          <dgm:chMax val="1"/>
          <dgm:chPref val="1"/>
        </dgm:presLayoutVars>
      </dgm:prSet>
      <dgm:spPr/>
      <dgm:t>
        <a:bodyPr/>
        <a:lstStyle/>
        <a:p>
          <a:endParaRPr lang="en-US"/>
        </a:p>
      </dgm:t>
    </dgm:pt>
  </dgm:ptLst>
  <dgm:cxnLst>
    <dgm:cxn modelId="{E732CB59-2D5F-4956-A211-811F4E2D55C0}" type="presOf" srcId="{D0251402-1FFE-4ED9-82E2-3FE25C229394}" destId="{31BDAB17-ED34-497D-A48B-24497D4716D7}" srcOrd="0" destOrd="0" presId="urn:microsoft.com/office/officeart/2018/2/layout/IconLabelList"/>
    <dgm:cxn modelId="{9B0B2B3F-2886-4462-BD72-F893A4980ABE}" type="presOf" srcId="{BFA4177C-BB12-4196-9BD0-018057A3F1FF}" destId="{64B3B8CB-4192-49F4-B027-0B38A478F4DF}" srcOrd="0" destOrd="0" presId="urn:microsoft.com/office/officeart/2018/2/layout/IconLabelList"/>
    <dgm:cxn modelId="{B7DC1A23-BEFB-45E9-910B-2AE995B83239}" srcId="{5C409429-C137-4EC8-B6A0-C90B16EE5FE7}" destId="{D0251402-1FFE-4ED9-82E2-3FE25C229394}" srcOrd="5" destOrd="0" parTransId="{DF67E5DE-EDFF-4748-A38E-12F535900E06}" sibTransId="{9E25FB24-624C-441B-A10E-A316964A316A}"/>
    <dgm:cxn modelId="{7350DB9D-B832-42D7-AEAF-02068C69DB93}" type="presOf" srcId="{51C5F905-7D07-418B-BA13-836C19CA8213}" destId="{857F5DC3-6C62-4EEA-BB27-1A8E5B9DDAC8}" srcOrd="0" destOrd="0" presId="urn:microsoft.com/office/officeart/2018/2/layout/IconLabelList"/>
    <dgm:cxn modelId="{CA54C8BC-201B-47F1-BAF2-506FA7867454}" srcId="{5C409429-C137-4EC8-B6A0-C90B16EE5FE7}" destId="{BFA4177C-BB12-4196-9BD0-018057A3F1FF}" srcOrd="1" destOrd="0" parTransId="{21CEF364-FD4D-41A1-B706-35429AC57818}" sibTransId="{585DD1E2-BE29-43D5-AC9B-6213F79E2C36}"/>
    <dgm:cxn modelId="{BB390936-34F0-463B-BE52-AD1DA3F0D0AA}" type="presOf" srcId="{3929378C-DB8F-45E8-B4D9-15241911F366}" destId="{115ECBA8-E8CE-4B8A-B079-48AD6E4529DC}" srcOrd="0" destOrd="0" presId="urn:microsoft.com/office/officeart/2018/2/layout/IconLabelList"/>
    <dgm:cxn modelId="{F0453D21-EA5F-4AA9-B45A-BBBDC7C2F6E3}" srcId="{5C409429-C137-4EC8-B6A0-C90B16EE5FE7}" destId="{20A626F4-6C7B-4835-B8F5-626C8911F4D7}" srcOrd="6" destOrd="0" parTransId="{E963CF7A-55B6-4618-99B1-2F7507451A76}" sibTransId="{C64D16CF-FC40-4FEB-A574-9AAA3C0D932E}"/>
    <dgm:cxn modelId="{0095A8EE-8B72-4DDF-9BCD-6ACE9C96C7B0}" srcId="{5C409429-C137-4EC8-B6A0-C90B16EE5FE7}" destId="{538C5243-D748-4760-B163-979A31E99C94}" srcOrd="2" destOrd="0" parTransId="{A8CF2B73-6CDB-4868-8427-452AB54B9DAD}" sibTransId="{3442E410-D33B-441F-827D-5C4385D2A221}"/>
    <dgm:cxn modelId="{ECA43FBA-2AF8-4923-8036-D87C46920F85}" srcId="{5C409429-C137-4EC8-B6A0-C90B16EE5FE7}" destId="{3929378C-DB8F-45E8-B4D9-15241911F366}" srcOrd="0" destOrd="0" parTransId="{7AC61888-7E9B-4B80-9058-7DC7FD03FF98}" sibTransId="{50D50BDD-67F6-4D1D-9D8C-5E2B1CB9444E}"/>
    <dgm:cxn modelId="{89200FDF-81D8-4426-8AD9-C75F4115C0E7}" srcId="{5C409429-C137-4EC8-B6A0-C90B16EE5FE7}" destId="{11034AF1-6AD5-4AD4-A51F-DEB4280D65BE}" srcOrd="4" destOrd="0" parTransId="{2194F9B1-E20C-419E-9AA1-33AD5A7C981D}" sibTransId="{08E913EF-1B81-415D-A776-17FB0F8D2783}"/>
    <dgm:cxn modelId="{FEF43CF7-5C77-44A7-945D-B4BE910EE078}" srcId="{5C409429-C137-4EC8-B6A0-C90B16EE5FE7}" destId="{51C5F905-7D07-418B-BA13-836C19CA8213}" srcOrd="3" destOrd="0" parTransId="{E4CC9C59-53E5-4155-811A-214F4893E6C2}" sibTransId="{2836B709-CC7A-43F9-BEFD-51BA3F9494E0}"/>
    <dgm:cxn modelId="{5741548A-4F5E-4ADA-BE8E-86BED88041CE}" type="presOf" srcId="{20A626F4-6C7B-4835-B8F5-626C8911F4D7}" destId="{4E424908-1BA5-442B-BD87-EA73F3552034}" srcOrd="0" destOrd="0" presId="urn:microsoft.com/office/officeart/2018/2/layout/IconLabelList"/>
    <dgm:cxn modelId="{9E43D9F9-FCE3-437C-A00C-5FB043E9104C}" type="presOf" srcId="{538C5243-D748-4760-B163-979A31E99C94}" destId="{7AF0073A-4B46-4659-A9E6-DBC755204278}" srcOrd="0" destOrd="0" presId="urn:microsoft.com/office/officeart/2018/2/layout/IconLabelList"/>
    <dgm:cxn modelId="{77C8BFB4-EF22-4180-831D-EACCB773A2BF}" srcId="{5C409429-C137-4EC8-B6A0-C90B16EE5FE7}" destId="{666265D8-5568-46AC-8E37-6F3A1EAB7254}" srcOrd="7" destOrd="0" parTransId="{54CBE2D0-CA30-4DD7-91F8-558F9FD26FF8}" sibTransId="{346D5F5D-2A1A-4B19-9B14-FEE25240C272}"/>
    <dgm:cxn modelId="{1434D29A-00AB-4D0E-97ED-474F9B63928D}" type="presOf" srcId="{11034AF1-6AD5-4AD4-A51F-DEB4280D65BE}" destId="{0BF1B7B4-9F25-4386-95D6-DF6073A7A7E3}" srcOrd="0" destOrd="0" presId="urn:microsoft.com/office/officeart/2018/2/layout/IconLabelList"/>
    <dgm:cxn modelId="{FDA23C95-0A02-4F32-B19B-EEAB07648AB6}" type="presOf" srcId="{5C409429-C137-4EC8-B6A0-C90B16EE5FE7}" destId="{F311837A-1CE5-4438-B2A3-F79240744E96}" srcOrd="0" destOrd="0" presId="urn:microsoft.com/office/officeart/2018/2/layout/IconLabelList"/>
    <dgm:cxn modelId="{1920B02B-5285-4BE5-93A3-7672783ACDA5}" type="presOf" srcId="{666265D8-5568-46AC-8E37-6F3A1EAB7254}" destId="{93A06A4B-94B7-43FC-9479-C0FE37380F13}" srcOrd="0" destOrd="0" presId="urn:microsoft.com/office/officeart/2018/2/layout/IconLabelList"/>
    <dgm:cxn modelId="{C8071B58-2341-4B53-B217-DC30D7C80AD3}" type="presParOf" srcId="{F311837A-1CE5-4438-B2A3-F79240744E96}" destId="{63847D3B-37E9-46C5-921C-82C839D3D795}" srcOrd="0" destOrd="0" presId="urn:microsoft.com/office/officeart/2018/2/layout/IconLabelList"/>
    <dgm:cxn modelId="{8F43ACF0-7CB7-42E1-9D6B-6E7152F06613}" type="presParOf" srcId="{63847D3B-37E9-46C5-921C-82C839D3D795}" destId="{B34D1B8D-FE5D-4CAD-BB7C-7DCA2E2CA0E4}" srcOrd="0" destOrd="0" presId="urn:microsoft.com/office/officeart/2018/2/layout/IconLabelList"/>
    <dgm:cxn modelId="{5EA7CC13-A7B6-4DD2-8C9C-D0B6D271770E}" type="presParOf" srcId="{63847D3B-37E9-46C5-921C-82C839D3D795}" destId="{777753F6-A123-409F-96E6-842D1740CF03}" srcOrd="1" destOrd="0" presId="urn:microsoft.com/office/officeart/2018/2/layout/IconLabelList"/>
    <dgm:cxn modelId="{23E045DC-4B9E-4CFF-B438-E0933B1EEB4B}" type="presParOf" srcId="{63847D3B-37E9-46C5-921C-82C839D3D795}" destId="{115ECBA8-E8CE-4B8A-B079-48AD6E4529DC}" srcOrd="2" destOrd="0" presId="urn:microsoft.com/office/officeart/2018/2/layout/IconLabelList"/>
    <dgm:cxn modelId="{445A983F-7645-4E61-BEAF-715EED8AD60C}" type="presParOf" srcId="{F311837A-1CE5-4438-B2A3-F79240744E96}" destId="{5959921F-D1B5-45EF-9888-1113B1F9C745}" srcOrd="1" destOrd="0" presId="urn:microsoft.com/office/officeart/2018/2/layout/IconLabelList"/>
    <dgm:cxn modelId="{FD67007B-C508-4797-BA52-4460FB2E99F2}" type="presParOf" srcId="{F311837A-1CE5-4438-B2A3-F79240744E96}" destId="{C3B7216B-EFD1-40B7-A2B3-B04BDC900F38}" srcOrd="2" destOrd="0" presId="urn:microsoft.com/office/officeart/2018/2/layout/IconLabelList"/>
    <dgm:cxn modelId="{B723FB67-185E-49B2-9833-2119198370FE}" type="presParOf" srcId="{C3B7216B-EFD1-40B7-A2B3-B04BDC900F38}" destId="{0CF1D9D8-2FEA-40AB-9EE9-BE86EE76D6A3}" srcOrd="0" destOrd="0" presId="urn:microsoft.com/office/officeart/2018/2/layout/IconLabelList"/>
    <dgm:cxn modelId="{FB904F51-998D-4D44-8219-16E8827844F8}" type="presParOf" srcId="{C3B7216B-EFD1-40B7-A2B3-B04BDC900F38}" destId="{1DDB9B8F-5BF8-4C0F-853F-FB0C260A3871}" srcOrd="1" destOrd="0" presId="urn:microsoft.com/office/officeart/2018/2/layout/IconLabelList"/>
    <dgm:cxn modelId="{E67C6FAF-561D-4466-B577-B6B7B451E133}" type="presParOf" srcId="{C3B7216B-EFD1-40B7-A2B3-B04BDC900F38}" destId="{64B3B8CB-4192-49F4-B027-0B38A478F4DF}" srcOrd="2" destOrd="0" presId="urn:microsoft.com/office/officeart/2018/2/layout/IconLabelList"/>
    <dgm:cxn modelId="{DE1DABB5-A26C-4996-AD31-56FF59F97C64}" type="presParOf" srcId="{F311837A-1CE5-4438-B2A3-F79240744E96}" destId="{82FD7DF2-FB5F-4DE8-93C9-098B19D82B56}" srcOrd="3" destOrd="0" presId="urn:microsoft.com/office/officeart/2018/2/layout/IconLabelList"/>
    <dgm:cxn modelId="{77508DF8-6112-49BB-BF4D-641E008517EF}" type="presParOf" srcId="{F311837A-1CE5-4438-B2A3-F79240744E96}" destId="{C1412594-E22B-40E6-AF72-4B6B51015357}" srcOrd="4" destOrd="0" presId="urn:microsoft.com/office/officeart/2018/2/layout/IconLabelList"/>
    <dgm:cxn modelId="{BC80F524-B8B8-4B84-A347-238767AD4168}" type="presParOf" srcId="{C1412594-E22B-40E6-AF72-4B6B51015357}" destId="{AC126056-D3C8-4FBE-8513-59B6FB92D4B6}" srcOrd="0" destOrd="0" presId="urn:microsoft.com/office/officeart/2018/2/layout/IconLabelList"/>
    <dgm:cxn modelId="{4A0C9FA0-6C7D-4107-879B-198289015988}" type="presParOf" srcId="{C1412594-E22B-40E6-AF72-4B6B51015357}" destId="{62F065ED-24AC-45F4-BE87-AF0AB485CACA}" srcOrd="1" destOrd="0" presId="urn:microsoft.com/office/officeart/2018/2/layout/IconLabelList"/>
    <dgm:cxn modelId="{D820FD3D-AF58-4FD1-80FA-A5FC3E6B02F5}" type="presParOf" srcId="{C1412594-E22B-40E6-AF72-4B6B51015357}" destId="{7AF0073A-4B46-4659-A9E6-DBC755204278}" srcOrd="2" destOrd="0" presId="urn:microsoft.com/office/officeart/2018/2/layout/IconLabelList"/>
    <dgm:cxn modelId="{A05F35DC-F6FB-4FC9-AD6B-B22FC85F3C48}" type="presParOf" srcId="{F311837A-1CE5-4438-B2A3-F79240744E96}" destId="{CA884021-50EB-4963-9782-061718A7139D}" srcOrd="5" destOrd="0" presId="urn:microsoft.com/office/officeart/2018/2/layout/IconLabelList"/>
    <dgm:cxn modelId="{48582D14-0179-4803-9595-B72C8D06B28A}" type="presParOf" srcId="{F311837A-1CE5-4438-B2A3-F79240744E96}" destId="{163F83E8-E1B9-43FF-B71F-49E01BC22D40}" srcOrd="6" destOrd="0" presId="urn:microsoft.com/office/officeart/2018/2/layout/IconLabelList"/>
    <dgm:cxn modelId="{E0C06724-2171-4880-943D-79781AFF6C40}" type="presParOf" srcId="{163F83E8-E1B9-43FF-B71F-49E01BC22D40}" destId="{9FE55581-2175-4DFB-A4B9-3610C4FC90CF}" srcOrd="0" destOrd="0" presId="urn:microsoft.com/office/officeart/2018/2/layout/IconLabelList"/>
    <dgm:cxn modelId="{2A0257EB-6056-4F24-878D-17A54FA3B670}" type="presParOf" srcId="{163F83E8-E1B9-43FF-B71F-49E01BC22D40}" destId="{E2B6E2F0-21C9-47BF-9819-3866AA8D878B}" srcOrd="1" destOrd="0" presId="urn:microsoft.com/office/officeart/2018/2/layout/IconLabelList"/>
    <dgm:cxn modelId="{A28FC67C-5BE4-4428-89FC-30F1486E4313}" type="presParOf" srcId="{163F83E8-E1B9-43FF-B71F-49E01BC22D40}" destId="{857F5DC3-6C62-4EEA-BB27-1A8E5B9DDAC8}" srcOrd="2" destOrd="0" presId="urn:microsoft.com/office/officeart/2018/2/layout/IconLabelList"/>
    <dgm:cxn modelId="{62454777-AF5C-40BE-A8D4-85BE63FB6717}" type="presParOf" srcId="{F311837A-1CE5-4438-B2A3-F79240744E96}" destId="{D1B43C88-E328-4DA8-8B24-404774898263}" srcOrd="7" destOrd="0" presId="urn:microsoft.com/office/officeart/2018/2/layout/IconLabelList"/>
    <dgm:cxn modelId="{C89EE3DB-0991-4DAE-8A01-C903CDCF5DFF}" type="presParOf" srcId="{F311837A-1CE5-4438-B2A3-F79240744E96}" destId="{C5F906C7-207A-4E49-B347-D1B69D31ADAA}" srcOrd="8" destOrd="0" presId="urn:microsoft.com/office/officeart/2018/2/layout/IconLabelList"/>
    <dgm:cxn modelId="{22EB6D0F-6023-4CC7-A426-87A7A1D3325A}" type="presParOf" srcId="{C5F906C7-207A-4E49-B347-D1B69D31ADAA}" destId="{BF3EF4F1-587B-41C6-AB7D-B1D0EF475A42}" srcOrd="0" destOrd="0" presId="urn:microsoft.com/office/officeart/2018/2/layout/IconLabelList"/>
    <dgm:cxn modelId="{AD63AB33-5867-4328-BFE1-D20D074DABE6}" type="presParOf" srcId="{C5F906C7-207A-4E49-B347-D1B69D31ADAA}" destId="{AC8B4082-2EA9-46D5-897A-BCDD9A132787}" srcOrd="1" destOrd="0" presId="urn:microsoft.com/office/officeart/2018/2/layout/IconLabelList"/>
    <dgm:cxn modelId="{BDEC8259-DA0B-4446-8F79-5F87A32A966D}" type="presParOf" srcId="{C5F906C7-207A-4E49-B347-D1B69D31ADAA}" destId="{0BF1B7B4-9F25-4386-95D6-DF6073A7A7E3}" srcOrd="2" destOrd="0" presId="urn:microsoft.com/office/officeart/2018/2/layout/IconLabelList"/>
    <dgm:cxn modelId="{4AE5C0B5-7CF9-483E-90AC-0D4933BC2D21}" type="presParOf" srcId="{F311837A-1CE5-4438-B2A3-F79240744E96}" destId="{9069EDF4-02C8-4780-9267-2B5E2D78F97E}" srcOrd="9" destOrd="0" presId="urn:microsoft.com/office/officeart/2018/2/layout/IconLabelList"/>
    <dgm:cxn modelId="{DD62260E-0528-44AA-ABED-36EB1A450D7F}" type="presParOf" srcId="{F311837A-1CE5-4438-B2A3-F79240744E96}" destId="{D37FEE88-D04F-4F14-9F1B-E8B86EEF2997}" srcOrd="10" destOrd="0" presId="urn:microsoft.com/office/officeart/2018/2/layout/IconLabelList"/>
    <dgm:cxn modelId="{CDD369DF-5880-459F-A395-D3E2EAE5C2E3}" type="presParOf" srcId="{D37FEE88-D04F-4F14-9F1B-E8B86EEF2997}" destId="{1E633729-F879-46F9-9016-80B8DFEDC5B4}" srcOrd="0" destOrd="0" presId="urn:microsoft.com/office/officeart/2018/2/layout/IconLabelList"/>
    <dgm:cxn modelId="{FD518F58-D2C4-4961-B23B-F868CBF05265}" type="presParOf" srcId="{D37FEE88-D04F-4F14-9F1B-E8B86EEF2997}" destId="{B82A16B2-DE13-4C6D-A1CC-139DE0999104}" srcOrd="1" destOrd="0" presId="urn:microsoft.com/office/officeart/2018/2/layout/IconLabelList"/>
    <dgm:cxn modelId="{BCAC11D6-DE3D-42F3-831E-610353C9D3D0}" type="presParOf" srcId="{D37FEE88-D04F-4F14-9F1B-E8B86EEF2997}" destId="{31BDAB17-ED34-497D-A48B-24497D4716D7}" srcOrd="2" destOrd="0" presId="urn:microsoft.com/office/officeart/2018/2/layout/IconLabelList"/>
    <dgm:cxn modelId="{34574046-B34D-4B5E-B220-E598407D949F}" type="presParOf" srcId="{F311837A-1CE5-4438-B2A3-F79240744E96}" destId="{D65BE0B3-8E5A-4F74-B8CD-6614C9C89B5A}" srcOrd="11" destOrd="0" presId="urn:microsoft.com/office/officeart/2018/2/layout/IconLabelList"/>
    <dgm:cxn modelId="{2E1F7836-002C-416E-8805-E265DC7BC70C}" type="presParOf" srcId="{F311837A-1CE5-4438-B2A3-F79240744E96}" destId="{68E7D2F6-0806-4B9E-9122-430E02A3FF43}" srcOrd="12" destOrd="0" presId="urn:microsoft.com/office/officeart/2018/2/layout/IconLabelList"/>
    <dgm:cxn modelId="{2F6AB279-ECB7-436B-83A6-467D2A9077AE}" type="presParOf" srcId="{68E7D2F6-0806-4B9E-9122-430E02A3FF43}" destId="{2D272DC1-B184-41C9-B542-8E4699556C86}" srcOrd="0" destOrd="0" presId="urn:microsoft.com/office/officeart/2018/2/layout/IconLabelList"/>
    <dgm:cxn modelId="{D3011AA7-95AF-4137-B164-D882864BEE90}" type="presParOf" srcId="{68E7D2F6-0806-4B9E-9122-430E02A3FF43}" destId="{BCD84DD2-080A-4636-A216-D9F1F27C4785}" srcOrd="1" destOrd="0" presId="urn:microsoft.com/office/officeart/2018/2/layout/IconLabelList"/>
    <dgm:cxn modelId="{32D042C1-F4B3-4D33-B283-ABB48CEBBFEA}" type="presParOf" srcId="{68E7D2F6-0806-4B9E-9122-430E02A3FF43}" destId="{4E424908-1BA5-442B-BD87-EA73F3552034}" srcOrd="2" destOrd="0" presId="urn:microsoft.com/office/officeart/2018/2/layout/IconLabelList"/>
    <dgm:cxn modelId="{AFC27B19-4C04-47BB-9689-055FDC3B5EDC}" type="presParOf" srcId="{F311837A-1CE5-4438-B2A3-F79240744E96}" destId="{74E6BE09-0055-42A5-83F8-6ECCB5A1740D}" srcOrd="13" destOrd="0" presId="urn:microsoft.com/office/officeart/2018/2/layout/IconLabelList"/>
    <dgm:cxn modelId="{D8F76E59-2DCD-4F20-82D4-3CF19F5A4BFB}" type="presParOf" srcId="{F311837A-1CE5-4438-B2A3-F79240744E96}" destId="{5F23DF62-A50C-4408-82A7-BF1E5B4FD7F9}" srcOrd="14" destOrd="0" presId="urn:microsoft.com/office/officeart/2018/2/layout/IconLabelList"/>
    <dgm:cxn modelId="{D0D0E935-D167-4907-B6C6-9CB224666B7F}" type="presParOf" srcId="{5F23DF62-A50C-4408-82A7-BF1E5B4FD7F9}" destId="{36862378-BC2C-43BA-91D1-7A8D9E2A44DB}" srcOrd="0" destOrd="0" presId="urn:microsoft.com/office/officeart/2018/2/layout/IconLabelList"/>
    <dgm:cxn modelId="{15DAAA7A-E728-4922-BBEF-C5BFC4D13BE6}" type="presParOf" srcId="{5F23DF62-A50C-4408-82A7-BF1E5B4FD7F9}" destId="{6BA82611-96FF-465D-AF14-3756022AE03D}" srcOrd="1" destOrd="0" presId="urn:microsoft.com/office/officeart/2018/2/layout/IconLabelList"/>
    <dgm:cxn modelId="{92BA7E8B-A145-4F7B-BCF3-D2A0EA2F96A0}" type="presParOf" srcId="{5F23DF62-A50C-4408-82A7-BF1E5B4FD7F9}" destId="{93A06A4B-94B7-43FC-9479-C0FE37380F13}"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B9AAC78-A3BA-4164-803A-89333E5D1147}" type="doc">
      <dgm:prSet loTypeId="urn:microsoft.com/office/officeart/2018/2/layout/IconCircleList" loCatId="icon" qsTypeId="urn:microsoft.com/office/officeart/2005/8/quickstyle/simple4" qsCatId="simple" csTypeId="urn:microsoft.com/office/officeart/2018/5/colors/Iconchunking_neutralicon_colorful1" csCatId="colorful" phldr="1"/>
      <dgm:spPr/>
      <dgm:t>
        <a:bodyPr/>
        <a:lstStyle/>
        <a:p>
          <a:endParaRPr lang="en-US"/>
        </a:p>
      </dgm:t>
    </dgm:pt>
    <dgm:pt modelId="{382B782D-7881-43B9-AC90-594A1EE8E432}">
      <dgm:prSet/>
      <dgm:spPr/>
      <dgm:t>
        <a:bodyPr/>
        <a:lstStyle/>
        <a:p>
          <a:pPr>
            <a:lnSpc>
              <a:spcPct val="100000"/>
            </a:lnSpc>
          </a:pPr>
          <a:r>
            <a:rPr lang="en-US"/>
            <a:t>Balancing the art and science of management</a:t>
          </a:r>
        </a:p>
      </dgm:t>
    </dgm:pt>
    <dgm:pt modelId="{7952A505-0282-4E77-9C01-978CFB5DEA0E}" type="parTrans" cxnId="{414D533A-F09C-40DB-B64B-6E050ED4D79A}">
      <dgm:prSet/>
      <dgm:spPr/>
      <dgm:t>
        <a:bodyPr/>
        <a:lstStyle/>
        <a:p>
          <a:endParaRPr lang="en-US"/>
        </a:p>
      </dgm:t>
    </dgm:pt>
    <dgm:pt modelId="{436EF392-9D8A-4BFC-865D-53CF3160D089}" type="sibTrans" cxnId="{414D533A-F09C-40DB-B64B-6E050ED4D79A}">
      <dgm:prSet/>
      <dgm:spPr/>
      <dgm:t>
        <a:bodyPr/>
        <a:lstStyle/>
        <a:p>
          <a:pPr>
            <a:lnSpc>
              <a:spcPct val="100000"/>
            </a:lnSpc>
          </a:pPr>
          <a:endParaRPr lang="en-US"/>
        </a:p>
      </dgm:t>
    </dgm:pt>
    <dgm:pt modelId="{1B863BC5-3C24-4B86-B47F-6206B4A2069E}">
      <dgm:prSet/>
      <dgm:spPr/>
      <dgm:t>
        <a:bodyPr/>
        <a:lstStyle/>
        <a:p>
          <a:pPr>
            <a:lnSpc>
              <a:spcPct val="100000"/>
            </a:lnSpc>
          </a:pPr>
          <a:r>
            <a:rPr lang="en-US"/>
            <a:t>Barometer of US society</a:t>
          </a:r>
        </a:p>
      </dgm:t>
    </dgm:pt>
    <dgm:pt modelId="{496968FF-D2A9-4F0A-8FE2-F2B2EF1176BD}" type="parTrans" cxnId="{0054AD1D-736E-495E-8CC3-C4D61C0C2455}">
      <dgm:prSet/>
      <dgm:spPr/>
      <dgm:t>
        <a:bodyPr/>
        <a:lstStyle/>
        <a:p>
          <a:endParaRPr lang="en-US"/>
        </a:p>
      </dgm:t>
    </dgm:pt>
    <dgm:pt modelId="{3B3E52DB-FC8B-4B87-949B-5018BFC568F2}" type="sibTrans" cxnId="{0054AD1D-736E-495E-8CC3-C4D61C0C2455}">
      <dgm:prSet/>
      <dgm:spPr/>
      <dgm:t>
        <a:bodyPr/>
        <a:lstStyle/>
        <a:p>
          <a:pPr>
            <a:lnSpc>
              <a:spcPct val="100000"/>
            </a:lnSpc>
          </a:pPr>
          <a:endParaRPr lang="en-US"/>
        </a:p>
      </dgm:t>
    </dgm:pt>
    <dgm:pt modelId="{CA992651-B42C-491E-9349-A89A3AB1E174}">
      <dgm:prSet/>
      <dgm:spPr/>
      <dgm:t>
        <a:bodyPr/>
        <a:lstStyle/>
        <a:p>
          <a:pPr>
            <a:lnSpc>
              <a:spcPct val="100000"/>
            </a:lnSpc>
          </a:pPr>
          <a:r>
            <a:rPr lang="en-US"/>
            <a:t>Physician Practice – first line of health care delivery</a:t>
          </a:r>
        </a:p>
      </dgm:t>
    </dgm:pt>
    <dgm:pt modelId="{41B90794-CAEF-4D5F-88CC-7992D7031FCC}" type="parTrans" cxnId="{0E5D9047-36AD-46A4-A54E-3611D40938C2}">
      <dgm:prSet/>
      <dgm:spPr/>
      <dgm:t>
        <a:bodyPr/>
        <a:lstStyle/>
        <a:p>
          <a:endParaRPr lang="en-US"/>
        </a:p>
      </dgm:t>
    </dgm:pt>
    <dgm:pt modelId="{A39586BF-327F-4EE1-8C04-53FA9C597FE2}" type="sibTrans" cxnId="{0E5D9047-36AD-46A4-A54E-3611D40938C2}">
      <dgm:prSet/>
      <dgm:spPr/>
      <dgm:t>
        <a:bodyPr/>
        <a:lstStyle/>
        <a:p>
          <a:pPr>
            <a:lnSpc>
              <a:spcPct val="100000"/>
            </a:lnSpc>
          </a:pPr>
          <a:endParaRPr lang="en-US"/>
        </a:p>
      </dgm:t>
    </dgm:pt>
    <dgm:pt modelId="{A33033C7-ABE7-42E7-B456-8D7EDACBB5DF}">
      <dgm:prSet/>
      <dgm:spPr/>
      <dgm:t>
        <a:bodyPr/>
        <a:lstStyle/>
        <a:p>
          <a:pPr>
            <a:lnSpc>
              <a:spcPct val="100000"/>
            </a:lnSpc>
          </a:pPr>
          <a:r>
            <a:rPr lang="en-US"/>
            <a:t>Keeping up with rapid change</a:t>
          </a:r>
        </a:p>
      </dgm:t>
    </dgm:pt>
    <dgm:pt modelId="{81A046B7-1FDD-431B-8CF1-6AA859EDF94B}" type="parTrans" cxnId="{761B18FC-C350-43C2-B060-C055DD09F939}">
      <dgm:prSet/>
      <dgm:spPr/>
      <dgm:t>
        <a:bodyPr/>
        <a:lstStyle/>
        <a:p>
          <a:endParaRPr lang="en-US"/>
        </a:p>
      </dgm:t>
    </dgm:pt>
    <dgm:pt modelId="{078F40FD-7F34-45B4-AE47-3A389F1BB610}" type="sibTrans" cxnId="{761B18FC-C350-43C2-B060-C055DD09F939}">
      <dgm:prSet/>
      <dgm:spPr/>
      <dgm:t>
        <a:bodyPr/>
        <a:lstStyle/>
        <a:p>
          <a:endParaRPr lang="en-US"/>
        </a:p>
      </dgm:t>
    </dgm:pt>
    <dgm:pt modelId="{63A84EB7-A0B4-425D-BCA0-EE2ED5328A8C}" type="pres">
      <dgm:prSet presAssocID="{FB9AAC78-A3BA-4164-803A-89333E5D1147}" presName="root" presStyleCnt="0">
        <dgm:presLayoutVars>
          <dgm:dir/>
          <dgm:resizeHandles val="exact"/>
        </dgm:presLayoutVars>
      </dgm:prSet>
      <dgm:spPr/>
      <dgm:t>
        <a:bodyPr/>
        <a:lstStyle/>
        <a:p>
          <a:endParaRPr lang="en-US"/>
        </a:p>
      </dgm:t>
    </dgm:pt>
    <dgm:pt modelId="{8FE79069-30C0-4CF3-B6C5-8921915185A0}" type="pres">
      <dgm:prSet presAssocID="{FB9AAC78-A3BA-4164-803A-89333E5D1147}" presName="container" presStyleCnt="0">
        <dgm:presLayoutVars>
          <dgm:dir/>
          <dgm:resizeHandles val="exact"/>
        </dgm:presLayoutVars>
      </dgm:prSet>
      <dgm:spPr/>
    </dgm:pt>
    <dgm:pt modelId="{CDA561C8-0C46-4CE3-83A5-0FAF0A46BC07}" type="pres">
      <dgm:prSet presAssocID="{382B782D-7881-43B9-AC90-594A1EE8E432}" presName="compNode" presStyleCnt="0"/>
      <dgm:spPr/>
    </dgm:pt>
    <dgm:pt modelId="{A14A5B60-937B-43D7-AAD9-45090FADBF7C}" type="pres">
      <dgm:prSet presAssocID="{382B782D-7881-43B9-AC90-594A1EE8E432}" presName="iconBgRect" presStyleLbl="bgShp" presStyleIdx="0" presStyleCnt="4"/>
      <dgm:spPr/>
    </dgm:pt>
    <dgm:pt modelId="{2A1421E9-C222-4892-822C-523F58ECBA0F}" type="pres">
      <dgm:prSet presAssocID="{382B782D-7881-43B9-AC90-594A1EE8E43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dgm:spPr>
      <dgm:extLst>
        <a:ext uri="{E40237B7-FDA0-4F09-8148-C483321AD2D9}">
          <dgm14:cNvPr xmlns:dgm14="http://schemas.microsoft.com/office/drawing/2010/diagram" id="0" name="" descr="Atom"/>
        </a:ext>
      </dgm:extLst>
    </dgm:pt>
    <dgm:pt modelId="{68F4BDB4-2C4C-48F2-BBCD-D99E959C7B92}" type="pres">
      <dgm:prSet presAssocID="{382B782D-7881-43B9-AC90-594A1EE8E432}" presName="spaceRect" presStyleCnt="0"/>
      <dgm:spPr/>
    </dgm:pt>
    <dgm:pt modelId="{F33569DF-87B7-4E96-B54D-D44498A83033}" type="pres">
      <dgm:prSet presAssocID="{382B782D-7881-43B9-AC90-594A1EE8E432}" presName="textRect" presStyleLbl="revTx" presStyleIdx="0" presStyleCnt="4">
        <dgm:presLayoutVars>
          <dgm:chMax val="1"/>
          <dgm:chPref val="1"/>
        </dgm:presLayoutVars>
      </dgm:prSet>
      <dgm:spPr/>
      <dgm:t>
        <a:bodyPr/>
        <a:lstStyle/>
        <a:p>
          <a:endParaRPr lang="en-US"/>
        </a:p>
      </dgm:t>
    </dgm:pt>
    <dgm:pt modelId="{E662D1B3-77F9-408E-BF42-279DF2A55417}" type="pres">
      <dgm:prSet presAssocID="{436EF392-9D8A-4BFC-865D-53CF3160D089}" presName="sibTrans" presStyleLbl="sibTrans2D1" presStyleIdx="0" presStyleCnt="0"/>
      <dgm:spPr/>
      <dgm:t>
        <a:bodyPr/>
        <a:lstStyle/>
        <a:p>
          <a:endParaRPr lang="en-US"/>
        </a:p>
      </dgm:t>
    </dgm:pt>
    <dgm:pt modelId="{2DE1C9E2-0A5F-4405-9E1E-CAF91466E3DA}" type="pres">
      <dgm:prSet presAssocID="{1B863BC5-3C24-4B86-B47F-6206B4A2069E}" presName="compNode" presStyleCnt="0"/>
      <dgm:spPr/>
    </dgm:pt>
    <dgm:pt modelId="{EDCC4810-76E3-4C3C-96A8-81030D79E493}" type="pres">
      <dgm:prSet presAssocID="{1B863BC5-3C24-4B86-B47F-6206B4A2069E}" presName="iconBgRect" presStyleLbl="bgShp" presStyleIdx="1" presStyleCnt="4"/>
      <dgm:spPr/>
    </dgm:pt>
    <dgm:pt modelId="{2FD9FB31-076B-4C7A-8E27-09FC61BBA721}" type="pres">
      <dgm:prSet presAssocID="{1B863BC5-3C24-4B86-B47F-6206B4A2069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dgm:spPr>
      <dgm:extLst>
        <a:ext uri="{E40237B7-FDA0-4F09-8148-C483321AD2D9}">
          <dgm14:cNvPr xmlns:dgm14="http://schemas.microsoft.com/office/drawing/2010/diagram" id="0" name="" descr="Group of People"/>
        </a:ext>
      </dgm:extLst>
    </dgm:pt>
    <dgm:pt modelId="{371064D7-614E-4AD7-A613-FECA226ECEE3}" type="pres">
      <dgm:prSet presAssocID="{1B863BC5-3C24-4B86-B47F-6206B4A2069E}" presName="spaceRect" presStyleCnt="0"/>
      <dgm:spPr/>
    </dgm:pt>
    <dgm:pt modelId="{E0BC7233-2C8A-4AE2-900A-84A6CECBA4C5}" type="pres">
      <dgm:prSet presAssocID="{1B863BC5-3C24-4B86-B47F-6206B4A2069E}" presName="textRect" presStyleLbl="revTx" presStyleIdx="1" presStyleCnt="4">
        <dgm:presLayoutVars>
          <dgm:chMax val="1"/>
          <dgm:chPref val="1"/>
        </dgm:presLayoutVars>
      </dgm:prSet>
      <dgm:spPr/>
      <dgm:t>
        <a:bodyPr/>
        <a:lstStyle/>
        <a:p>
          <a:endParaRPr lang="en-US"/>
        </a:p>
      </dgm:t>
    </dgm:pt>
    <dgm:pt modelId="{9AFD708D-5289-4B18-8878-20F1647639D0}" type="pres">
      <dgm:prSet presAssocID="{3B3E52DB-FC8B-4B87-949B-5018BFC568F2}" presName="sibTrans" presStyleLbl="sibTrans2D1" presStyleIdx="0" presStyleCnt="0"/>
      <dgm:spPr/>
      <dgm:t>
        <a:bodyPr/>
        <a:lstStyle/>
        <a:p>
          <a:endParaRPr lang="en-US"/>
        </a:p>
      </dgm:t>
    </dgm:pt>
    <dgm:pt modelId="{5A86F082-823E-4EF5-9D48-2152D9189239}" type="pres">
      <dgm:prSet presAssocID="{CA992651-B42C-491E-9349-A89A3AB1E174}" presName="compNode" presStyleCnt="0"/>
      <dgm:spPr/>
    </dgm:pt>
    <dgm:pt modelId="{F676E844-2FDE-42EC-B3CD-08F69C8E2F49}" type="pres">
      <dgm:prSet presAssocID="{CA992651-B42C-491E-9349-A89A3AB1E174}" presName="iconBgRect" presStyleLbl="bgShp" presStyleIdx="2" presStyleCnt="4"/>
      <dgm:spPr/>
    </dgm:pt>
    <dgm:pt modelId="{11A7B026-45DF-4F97-9235-0607DE74761A}" type="pres">
      <dgm:prSet presAssocID="{CA992651-B42C-491E-9349-A89A3AB1E174}"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dgm:spPr>
      <dgm:extLst>
        <a:ext uri="{E40237B7-FDA0-4F09-8148-C483321AD2D9}">
          <dgm14:cNvPr xmlns:dgm14="http://schemas.microsoft.com/office/drawing/2010/diagram" id="0" name="" descr="Stethoscope"/>
        </a:ext>
      </dgm:extLst>
    </dgm:pt>
    <dgm:pt modelId="{7BD277A4-E3E6-46E4-9272-4394E83C1B70}" type="pres">
      <dgm:prSet presAssocID="{CA992651-B42C-491E-9349-A89A3AB1E174}" presName="spaceRect" presStyleCnt="0"/>
      <dgm:spPr/>
    </dgm:pt>
    <dgm:pt modelId="{2E97AF4B-614E-4423-A4DB-52301A275C51}" type="pres">
      <dgm:prSet presAssocID="{CA992651-B42C-491E-9349-A89A3AB1E174}" presName="textRect" presStyleLbl="revTx" presStyleIdx="2" presStyleCnt="4">
        <dgm:presLayoutVars>
          <dgm:chMax val="1"/>
          <dgm:chPref val="1"/>
        </dgm:presLayoutVars>
      </dgm:prSet>
      <dgm:spPr/>
      <dgm:t>
        <a:bodyPr/>
        <a:lstStyle/>
        <a:p>
          <a:endParaRPr lang="en-US"/>
        </a:p>
      </dgm:t>
    </dgm:pt>
    <dgm:pt modelId="{A4436E8F-8125-4EF7-85A2-867CABD36A8D}" type="pres">
      <dgm:prSet presAssocID="{A39586BF-327F-4EE1-8C04-53FA9C597FE2}" presName="sibTrans" presStyleLbl="sibTrans2D1" presStyleIdx="0" presStyleCnt="0"/>
      <dgm:spPr/>
      <dgm:t>
        <a:bodyPr/>
        <a:lstStyle/>
        <a:p>
          <a:endParaRPr lang="en-US"/>
        </a:p>
      </dgm:t>
    </dgm:pt>
    <dgm:pt modelId="{6867DA39-18B4-408D-B853-5C46914017B4}" type="pres">
      <dgm:prSet presAssocID="{A33033C7-ABE7-42E7-B456-8D7EDACBB5DF}" presName="compNode" presStyleCnt="0"/>
      <dgm:spPr/>
    </dgm:pt>
    <dgm:pt modelId="{E37CA67B-D09A-46F3-BA21-535018702FD0}" type="pres">
      <dgm:prSet presAssocID="{A33033C7-ABE7-42E7-B456-8D7EDACBB5DF}" presName="iconBgRect" presStyleLbl="bgShp" presStyleIdx="3" presStyleCnt="4"/>
      <dgm:spPr/>
    </dgm:pt>
    <dgm:pt modelId="{DB5CA348-A24C-4039-BC15-075C8289E17B}" type="pres">
      <dgm:prSet presAssocID="{A33033C7-ABE7-42E7-B456-8D7EDACBB5D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dgm:spPr>
      <dgm:extLst>
        <a:ext uri="{E40237B7-FDA0-4F09-8148-C483321AD2D9}">
          <dgm14:cNvPr xmlns:dgm14="http://schemas.microsoft.com/office/drawing/2010/diagram" id="0" name="" descr="Stopwatch"/>
        </a:ext>
      </dgm:extLst>
    </dgm:pt>
    <dgm:pt modelId="{74116CD8-C7C1-44E0-8D87-A8E8F09476BE}" type="pres">
      <dgm:prSet presAssocID="{A33033C7-ABE7-42E7-B456-8D7EDACBB5DF}" presName="spaceRect" presStyleCnt="0"/>
      <dgm:spPr/>
    </dgm:pt>
    <dgm:pt modelId="{A22AF53C-0EBB-4D50-A105-7E7C461178D3}" type="pres">
      <dgm:prSet presAssocID="{A33033C7-ABE7-42E7-B456-8D7EDACBB5DF}" presName="textRect" presStyleLbl="revTx" presStyleIdx="3" presStyleCnt="4">
        <dgm:presLayoutVars>
          <dgm:chMax val="1"/>
          <dgm:chPref val="1"/>
        </dgm:presLayoutVars>
      </dgm:prSet>
      <dgm:spPr/>
      <dgm:t>
        <a:bodyPr/>
        <a:lstStyle/>
        <a:p>
          <a:endParaRPr lang="en-US"/>
        </a:p>
      </dgm:t>
    </dgm:pt>
  </dgm:ptLst>
  <dgm:cxnLst>
    <dgm:cxn modelId="{FB2CC812-B6EE-3048-8D97-697212CFB3E3}" type="presOf" srcId="{FB9AAC78-A3BA-4164-803A-89333E5D1147}" destId="{63A84EB7-A0B4-425D-BCA0-EE2ED5328A8C}" srcOrd="0" destOrd="0" presId="urn:microsoft.com/office/officeart/2018/2/layout/IconCircleList"/>
    <dgm:cxn modelId="{80D35BCA-9598-1C46-86B0-3C4ED9A2EE8C}" type="presOf" srcId="{A39586BF-327F-4EE1-8C04-53FA9C597FE2}" destId="{A4436E8F-8125-4EF7-85A2-867CABD36A8D}" srcOrd="0" destOrd="0" presId="urn:microsoft.com/office/officeart/2018/2/layout/IconCircleList"/>
    <dgm:cxn modelId="{F706BED1-32B5-E44D-9F7D-64D1B3D54D15}" type="presOf" srcId="{A33033C7-ABE7-42E7-B456-8D7EDACBB5DF}" destId="{A22AF53C-0EBB-4D50-A105-7E7C461178D3}" srcOrd="0" destOrd="0" presId="urn:microsoft.com/office/officeart/2018/2/layout/IconCircleList"/>
    <dgm:cxn modelId="{0E5D9047-36AD-46A4-A54E-3611D40938C2}" srcId="{FB9AAC78-A3BA-4164-803A-89333E5D1147}" destId="{CA992651-B42C-491E-9349-A89A3AB1E174}" srcOrd="2" destOrd="0" parTransId="{41B90794-CAEF-4D5F-88CC-7992D7031FCC}" sibTransId="{A39586BF-327F-4EE1-8C04-53FA9C597FE2}"/>
    <dgm:cxn modelId="{A6FC16E7-59F4-AC4F-B905-E69A2F871CA3}" type="presOf" srcId="{3B3E52DB-FC8B-4B87-949B-5018BFC568F2}" destId="{9AFD708D-5289-4B18-8878-20F1647639D0}" srcOrd="0" destOrd="0" presId="urn:microsoft.com/office/officeart/2018/2/layout/IconCircleList"/>
    <dgm:cxn modelId="{0054AD1D-736E-495E-8CC3-C4D61C0C2455}" srcId="{FB9AAC78-A3BA-4164-803A-89333E5D1147}" destId="{1B863BC5-3C24-4B86-B47F-6206B4A2069E}" srcOrd="1" destOrd="0" parTransId="{496968FF-D2A9-4F0A-8FE2-F2B2EF1176BD}" sibTransId="{3B3E52DB-FC8B-4B87-949B-5018BFC568F2}"/>
    <dgm:cxn modelId="{8BD4393E-5348-5B46-BC5A-0CF99154AA1C}" type="presOf" srcId="{CA992651-B42C-491E-9349-A89A3AB1E174}" destId="{2E97AF4B-614E-4423-A4DB-52301A275C51}" srcOrd="0" destOrd="0" presId="urn:microsoft.com/office/officeart/2018/2/layout/IconCircleList"/>
    <dgm:cxn modelId="{414D533A-F09C-40DB-B64B-6E050ED4D79A}" srcId="{FB9AAC78-A3BA-4164-803A-89333E5D1147}" destId="{382B782D-7881-43B9-AC90-594A1EE8E432}" srcOrd="0" destOrd="0" parTransId="{7952A505-0282-4E77-9C01-978CFB5DEA0E}" sibTransId="{436EF392-9D8A-4BFC-865D-53CF3160D089}"/>
    <dgm:cxn modelId="{CB816CA1-51FC-444D-974D-70ECE76337F0}" type="presOf" srcId="{1B863BC5-3C24-4B86-B47F-6206B4A2069E}" destId="{E0BC7233-2C8A-4AE2-900A-84A6CECBA4C5}" srcOrd="0" destOrd="0" presId="urn:microsoft.com/office/officeart/2018/2/layout/IconCircleList"/>
    <dgm:cxn modelId="{32ACCE8E-26E8-904E-AAF1-083331EA7985}" type="presOf" srcId="{436EF392-9D8A-4BFC-865D-53CF3160D089}" destId="{E662D1B3-77F9-408E-BF42-279DF2A55417}" srcOrd="0" destOrd="0" presId="urn:microsoft.com/office/officeart/2018/2/layout/IconCircleList"/>
    <dgm:cxn modelId="{761B18FC-C350-43C2-B060-C055DD09F939}" srcId="{FB9AAC78-A3BA-4164-803A-89333E5D1147}" destId="{A33033C7-ABE7-42E7-B456-8D7EDACBB5DF}" srcOrd="3" destOrd="0" parTransId="{81A046B7-1FDD-431B-8CF1-6AA859EDF94B}" sibTransId="{078F40FD-7F34-45B4-AE47-3A389F1BB610}"/>
    <dgm:cxn modelId="{AC0027EA-37DD-7C4C-9F1E-4C4BBC38A5C4}" type="presOf" srcId="{382B782D-7881-43B9-AC90-594A1EE8E432}" destId="{F33569DF-87B7-4E96-B54D-D44498A83033}" srcOrd="0" destOrd="0" presId="urn:microsoft.com/office/officeart/2018/2/layout/IconCircleList"/>
    <dgm:cxn modelId="{5CDA390F-D344-A340-B416-24D7FA6CF8EF}" type="presParOf" srcId="{63A84EB7-A0B4-425D-BCA0-EE2ED5328A8C}" destId="{8FE79069-30C0-4CF3-B6C5-8921915185A0}" srcOrd="0" destOrd="0" presId="urn:microsoft.com/office/officeart/2018/2/layout/IconCircleList"/>
    <dgm:cxn modelId="{40DE37A8-4A5F-CE4A-BAD2-8FB755C45F3B}" type="presParOf" srcId="{8FE79069-30C0-4CF3-B6C5-8921915185A0}" destId="{CDA561C8-0C46-4CE3-83A5-0FAF0A46BC07}" srcOrd="0" destOrd="0" presId="urn:microsoft.com/office/officeart/2018/2/layout/IconCircleList"/>
    <dgm:cxn modelId="{03D0D1EA-F166-524D-9405-C3BE14CD7081}" type="presParOf" srcId="{CDA561C8-0C46-4CE3-83A5-0FAF0A46BC07}" destId="{A14A5B60-937B-43D7-AAD9-45090FADBF7C}" srcOrd="0" destOrd="0" presId="urn:microsoft.com/office/officeart/2018/2/layout/IconCircleList"/>
    <dgm:cxn modelId="{1AF30555-D145-9546-AFB4-AA7130B9AECB}" type="presParOf" srcId="{CDA561C8-0C46-4CE3-83A5-0FAF0A46BC07}" destId="{2A1421E9-C222-4892-822C-523F58ECBA0F}" srcOrd="1" destOrd="0" presId="urn:microsoft.com/office/officeart/2018/2/layout/IconCircleList"/>
    <dgm:cxn modelId="{982E203E-A298-774A-8156-B256E409539C}" type="presParOf" srcId="{CDA561C8-0C46-4CE3-83A5-0FAF0A46BC07}" destId="{68F4BDB4-2C4C-48F2-BBCD-D99E959C7B92}" srcOrd="2" destOrd="0" presId="urn:microsoft.com/office/officeart/2018/2/layout/IconCircleList"/>
    <dgm:cxn modelId="{BAC451E5-8AD7-7B4D-87FC-D3CF57E86A47}" type="presParOf" srcId="{CDA561C8-0C46-4CE3-83A5-0FAF0A46BC07}" destId="{F33569DF-87B7-4E96-B54D-D44498A83033}" srcOrd="3" destOrd="0" presId="urn:microsoft.com/office/officeart/2018/2/layout/IconCircleList"/>
    <dgm:cxn modelId="{FFAFAEE3-0D80-914C-9A8A-5688517761EE}" type="presParOf" srcId="{8FE79069-30C0-4CF3-B6C5-8921915185A0}" destId="{E662D1B3-77F9-408E-BF42-279DF2A55417}" srcOrd="1" destOrd="0" presId="urn:microsoft.com/office/officeart/2018/2/layout/IconCircleList"/>
    <dgm:cxn modelId="{A0D53BE4-05B8-2642-808D-2F3A747FB11A}" type="presParOf" srcId="{8FE79069-30C0-4CF3-B6C5-8921915185A0}" destId="{2DE1C9E2-0A5F-4405-9E1E-CAF91466E3DA}" srcOrd="2" destOrd="0" presId="urn:microsoft.com/office/officeart/2018/2/layout/IconCircleList"/>
    <dgm:cxn modelId="{7ACE1C6E-D798-2648-B567-12A5174AEF49}" type="presParOf" srcId="{2DE1C9E2-0A5F-4405-9E1E-CAF91466E3DA}" destId="{EDCC4810-76E3-4C3C-96A8-81030D79E493}" srcOrd="0" destOrd="0" presId="urn:microsoft.com/office/officeart/2018/2/layout/IconCircleList"/>
    <dgm:cxn modelId="{A506156A-DE3E-9B48-B969-FC3E2B17B727}" type="presParOf" srcId="{2DE1C9E2-0A5F-4405-9E1E-CAF91466E3DA}" destId="{2FD9FB31-076B-4C7A-8E27-09FC61BBA721}" srcOrd="1" destOrd="0" presId="urn:microsoft.com/office/officeart/2018/2/layout/IconCircleList"/>
    <dgm:cxn modelId="{C8D22596-977A-FA4D-87F5-9EBCAC2A9E8A}" type="presParOf" srcId="{2DE1C9E2-0A5F-4405-9E1E-CAF91466E3DA}" destId="{371064D7-614E-4AD7-A613-FECA226ECEE3}" srcOrd="2" destOrd="0" presId="urn:microsoft.com/office/officeart/2018/2/layout/IconCircleList"/>
    <dgm:cxn modelId="{02736E7C-E338-0048-A754-850EF049A653}" type="presParOf" srcId="{2DE1C9E2-0A5F-4405-9E1E-CAF91466E3DA}" destId="{E0BC7233-2C8A-4AE2-900A-84A6CECBA4C5}" srcOrd="3" destOrd="0" presId="urn:microsoft.com/office/officeart/2018/2/layout/IconCircleList"/>
    <dgm:cxn modelId="{FB8B8328-9178-B441-8A6E-E8545440473A}" type="presParOf" srcId="{8FE79069-30C0-4CF3-B6C5-8921915185A0}" destId="{9AFD708D-5289-4B18-8878-20F1647639D0}" srcOrd="3" destOrd="0" presId="urn:microsoft.com/office/officeart/2018/2/layout/IconCircleList"/>
    <dgm:cxn modelId="{490D05B6-2EE4-8744-8AB7-CC271506EB21}" type="presParOf" srcId="{8FE79069-30C0-4CF3-B6C5-8921915185A0}" destId="{5A86F082-823E-4EF5-9D48-2152D9189239}" srcOrd="4" destOrd="0" presId="urn:microsoft.com/office/officeart/2018/2/layout/IconCircleList"/>
    <dgm:cxn modelId="{25FF5F61-CE22-B548-8860-3D53180D2635}" type="presParOf" srcId="{5A86F082-823E-4EF5-9D48-2152D9189239}" destId="{F676E844-2FDE-42EC-B3CD-08F69C8E2F49}" srcOrd="0" destOrd="0" presId="urn:microsoft.com/office/officeart/2018/2/layout/IconCircleList"/>
    <dgm:cxn modelId="{929BDB21-C60E-3341-99B7-2A5C2C7CE611}" type="presParOf" srcId="{5A86F082-823E-4EF5-9D48-2152D9189239}" destId="{11A7B026-45DF-4F97-9235-0607DE74761A}" srcOrd="1" destOrd="0" presId="urn:microsoft.com/office/officeart/2018/2/layout/IconCircleList"/>
    <dgm:cxn modelId="{4C4E02D0-7FF3-F84A-99DD-97CF809DF1BB}" type="presParOf" srcId="{5A86F082-823E-4EF5-9D48-2152D9189239}" destId="{7BD277A4-E3E6-46E4-9272-4394E83C1B70}" srcOrd="2" destOrd="0" presId="urn:microsoft.com/office/officeart/2018/2/layout/IconCircleList"/>
    <dgm:cxn modelId="{186A31D5-C366-6743-80A6-AC6865A019E3}" type="presParOf" srcId="{5A86F082-823E-4EF5-9D48-2152D9189239}" destId="{2E97AF4B-614E-4423-A4DB-52301A275C51}" srcOrd="3" destOrd="0" presId="urn:microsoft.com/office/officeart/2018/2/layout/IconCircleList"/>
    <dgm:cxn modelId="{7A95005E-62C1-D148-B816-0C36F7CEA6F6}" type="presParOf" srcId="{8FE79069-30C0-4CF3-B6C5-8921915185A0}" destId="{A4436E8F-8125-4EF7-85A2-867CABD36A8D}" srcOrd="5" destOrd="0" presId="urn:microsoft.com/office/officeart/2018/2/layout/IconCircleList"/>
    <dgm:cxn modelId="{BEB3BFBA-CD4A-584E-8886-D494C57799FE}" type="presParOf" srcId="{8FE79069-30C0-4CF3-B6C5-8921915185A0}" destId="{6867DA39-18B4-408D-B853-5C46914017B4}" srcOrd="6" destOrd="0" presId="urn:microsoft.com/office/officeart/2018/2/layout/IconCircleList"/>
    <dgm:cxn modelId="{FF3D7874-BC6D-6648-9861-B3D02225B941}" type="presParOf" srcId="{6867DA39-18B4-408D-B853-5C46914017B4}" destId="{E37CA67B-D09A-46F3-BA21-535018702FD0}" srcOrd="0" destOrd="0" presId="urn:microsoft.com/office/officeart/2018/2/layout/IconCircleList"/>
    <dgm:cxn modelId="{76A3964C-4DBC-6549-8731-9ED930DDBFA7}" type="presParOf" srcId="{6867DA39-18B4-408D-B853-5C46914017B4}" destId="{DB5CA348-A24C-4039-BC15-075C8289E17B}" srcOrd="1" destOrd="0" presId="urn:microsoft.com/office/officeart/2018/2/layout/IconCircleList"/>
    <dgm:cxn modelId="{7A00A2DF-900D-AB40-BACD-0D5243D7B628}" type="presParOf" srcId="{6867DA39-18B4-408D-B853-5C46914017B4}" destId="{74116CD8-C7C1-44E0-8D87-A8E8F09476BE}" srcOrd="2" destOrd="0" presId="urn:microsoft.com/office/officeart/2018/2/layout/IconCircleList"/>
    <dgm:cxn modelId="{9FEAB02D-5B2A-D54A-8906-24D933576683}" type="presParOf" srcId="{6867DA39-18B4-408D-B853-5C46914017B4}" destId="{A22AF53C-0EBB-4D50-A105-7E7C461178D3}"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0616244-1B83-4706-B9B5-962A49E0C38F}" type="doc">
      <dgm:prSet loTypeId="urn:microsoft.com/office/officeart/2005/8/layout/vList5" loCatId="list" qsTypeId="urn:microsoft.com/office/officeart/2005/8/quickstyle/simple1" qsCatId="simple" csTypeId="urn:microsoft.com/office/officeart/2005/8/colors/colorful1" csCatId="colorful" phldr="1"/>
      <dgm:spPr/>
      <dgm:t>
        <a:bodyPr/>
        <a:lstStyle/>
        <a:p>
          <a:endParaRPr lang="en-US"/>
        </a:p>
      </dgm:t>
    </dgm:pt>
    <dgm:pt modelId="{2E39B559-3EF7-4366-9928-C9C905812DFD}">
      <dgm:prSet>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en-US"/>
            <a:t>Eight Domains of Practice Management Knowledge</a:t>
          </a:r>
        </a:p>
      </dgm:t>
    </dgm:pt>
    <dgm:pt modelId="{2A051DB7-1EF0-4DCC-AC6F-B18BB1431053}" type="parTrans" cxnId="{0E947A12-FC97-4281-AA74-DCF05B151894}">
      <dgm:prSet/>
      <dgm:spPr/>
      <dgm:t>
        <a:bodyPr/>
        <a:lstStyle/>
        <a:p>
          <a:endParaRPr lang="en-US"/>
        </a:p>
      </dgm:t>
    </dgm:pt>
    <dgm:pt modelId="{D9902884-885B-440D-A538-ADEE20C903E0}" type="sibTrans" cxnId="{0E947A12-FC97-4281-AA74-DCF05B151894}">
      <dgm:prSet/>
      <dgm:spPr/>
      <dgm:t>
        <a:bodyPr/>
        <a:lstStyle/>
        <a:p>
          <a:endParaRPr lang="en-US"/>
        </a:p>
      </dgm:t>
    </dgm:pt>
    <dgm:pt modelId="{D26A0B94-245C-4FE4-B0E9-71E3DAA35627}">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a:t>Business Operations</a:t>
          </a:r>
        </a:p>
      </dgm:t>
    </dgm:pt>
    <dgm:pt modelId="{1C7FF799-214F-4F9D-851F-17A2C73A9067}" type="parTrans" cxnId="{7BCEC9A0-4C1C-43BD-B033-8E0BCB7DC2F5}">
      <dgm:prSet/>
      <dgm:spPr/>
      <dgm:t>
        <a:bodyPr/>
        <a:lstStyle/>
        <a:p>
          <a:endParaRPr lang="en-US"/>
        </a:p>
      </dgm:t>
    </dgm:pt>
    <dgm:pt modelId="{520BA604-C3C0-42D7-B721-38A3D7359CE8}" type="sibTrans" cxnId="{7BCEC9A0-4C1C-43BD-B033-8E0BCB7DC2F5}">
      <dgm:prSet/>
      <dgm:spPr/>
      <dgm:t>
        <a:bodyPr/>
        <a:lstStyle/>
        <a:p>
          <a:endParaRPr lang="en-US"/>
        </a:p>
      </dgm:t>
    </dgm:pt>
    <dgm:pt modelId="{3839F3A6-16F1-4C94-9422-5E745F2F0AF8}">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a:t>Human Resource Management</a:t>
          </a:r>
        </a:p>
      </dgm:t>
    </dgm:pt>
    <dgm:pt modelId="{057A06C5-3258-4685-93E7-ED4AA9A7590D}" type="parTrans" cxnId="{A5A26952-3E59-4B3D-872A-602BC9A87DFD}">
      <dgm:prSet/>
      <dgm:spPr/>
      <dgm:t>
        <a:bodyPr/>
        <a:lstStyle/>
        <a:p>
          <a:endParaRPr lang="en-US"/>
        </a:p>
      </dgm:t>
    </dgm:pt>
    <dgm:pt modelId="{F99B3890-0C74-4BE7-8DB4-CD32B8EDF15F}" type="sibTrans" cxnId="{A5A26952-3E59-4B3D-872A-602BC9A87DFD}">
      <dgm:prSet/>
      <dgm:spPr/>
      <dgm:t>
        <a:bodyPr/>
        <a:lstStyle/>
        <a:p>
          <a:endParaRPr lang="en-US"/>
        </a:p>
      </dgm:t>
    </dgm:pt>
    <dgm:pt modelId="{19ABDDBB-0BB2-44BA-8B75-FC0A474A364B}">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a:t>Organizational Governance</a:t>
          </a:r>
        </a:p>
      </dgm:t>
    </dgm:pt>
    <dgm:pt modelId="{4E339E6F-B0CC-45CF-91FD-1B18EE381A5F}" type="parTrans" cxnId="{44262194-BC6F-4802-B4AF-C8CA5447E83E}">
      <dgm:prSet/>
      <dgm:spPr/>
      <dgm:t>
        <a:bodyPr/>
        <a:lstStyle/>
        <a:p>
          <a:endParaRPr lang="en-US"/>
        </a:p>
      </dgm:t>
    </dgm:pt>
    <dgm:pt modelId="{F06C2A3D-780B-45C3-BBC4-874EFC9909B2}" type="sibTrans" cxnId="{44262194-BC6F-4802-B4AF-C8CA5447E83E}">
      <dgm:prSet/>
      <dgm:spPr/>
      <dgm:t>
        <a:bodyPr/>
        <a:lstStyle/>
        <a:p>
          <a:endParaRPr lang="en-US"/>
        </a:p>
      </dgm:t>
    </dgm:pt>
    <dgm:pt modelId="{69E653DC-FF70-40A6-814C-B89D6BA2BCB5}">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a:t>Quality Management</a:t>
          </a:r>
        </a:p>
      </dgm:t>
    </dgm:pt>
    <dgm:pt modelId="{4E79DC5B-0144-4CC9-BB55-EF6A70A35788}" type="parTrans" cxnId="{DA7DCBFC-D1AA-44FF-BE84-B36EEE6748C0}">
      <dgm:prSet/>
      <dgm:spPr/>
      <dgm:t>
        <a:bodyPr/>
        <a:lstStyle/>
        <a:p>
          <a:endParaRPr lang="en-US"/>
        </a:p>
      </dgm:t>
    </dgm:pt>
    <dgm:pt modelId="{451AB1B4-6741-48ED-BF3A-0E39BD057B64}" type="sibTrans" cxnId="{DA7DCBFC-D1AA-44FF-BE84-B36EEE6748C0}">
      <dgm:prSet/>
      <dgm:spPr/>
      <dgm:t>
        <a:bodyPr/>
        <a:lstStyle/>
        <a:p>
          <a:endParaRPr lang="en-US"/>
        </a:p>
      </dgm:t>
    </dgm:pt>
    <dgm:pt modelId="{3D4248AF-926F-40A6-A0C3-B2A9ED8F34E8}">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a:t>Financial Management</a:t>
          </a:r>
        </a:p>
      </dgm:t>
    </dgm:pt>
    <dgm:pt modelId="{2523A612-8166-4CDD-8756-00729F02A3DC}" type="parTrans" cxnId="{501FACCB-B76A-4A60-B323-06126677D49F}">
      <dgm:prSet/>
      <dgm:spPr/>
      <dgm:t>
        <a:bodyPr/>
        <a:lstStyle/>
        <a:p>
          <a:endParaRPr lang="en-US"/>
        </a:p>
      </dgm:t>
    </dgm:pt>
    <dgm:pt modelId="{01A7C092-F79D-4DDF-91BF-423A0DD02299}" type="sibTrans" cxnId="{501FACCB-B76A-4A60-B323-06126677D49F}">
      <dgm:prSet/>
      <dgm:spPr/>
      <dgm:t>
        <a:bodyPr/>
        <a:lstStyle/>
        <a:p>
          <a:endParaRPr lang="en-US"/>
        </a:p>
      </dgm:t>
    </dgm:pt>
    <dgm:pt modelId="{BD4EB990-D233-47CB-8951-50ECFBA27506}">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a:t>Information Management</a:t>
          </a:r>
        </a:p>
      </dgm:t>
    </dgm:pt>
    <dgm:pt modelId="{EA924412-A9A0-4711-9CB7-4E02ADAB8558}" type="parTrans" cxnId="{2D56E3D0-B0B5-48C0-93B3-B4B27AFFA8BD}">
      <dgm:prSet/>
      <dgm:spPr/>
      <dgm:t>
        <a:bodyPr/>
        <a:lstStyle/>
        <a:p>
          <a:endParaRPr lang="en-US"/>
        </a:p>
      </dgm:t>
    </dgm:pt>
    <dgm:pt modelId="{55F6B617-196D-497D-89AF-4A1FE14E6701}" type="sibTrans" cxnId="{2D56E3D0-B0B5-48C0-93B3-B4B27AFFA8BD}">
      <dgm:prSet/>
      <dgm:spPr/>
      <dgm:t>
        <a:bodyPr/>
        <a:lstStyle/>
        <a:p>
          <a:endParaRPr lang="en-US"/>
        </a:p>
      </dgm:t>
    </dgm:pt>
    <dgm:pt modelId="{D5915B46-478F-4688-A813-1C517EF8AC15}">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a:t>Patient Care Systems</a:t>
          </a:r>
        </a:p>
      </dgm:t>
    </dgm:pt>
    <dgm:pt modelId="{A221CD8E-A05C-400F-A4D0-1C7595F5971A}" type="parTrans" cxnId="{AD5650A0-5802-4B25-B183-D1D76D58B703}">
      <dgm:prSet/>
      <dgm:spPr/>
      <dgm:t>
        <a:bodyPr/>
        <a:lstStyle/>
        <a:p>
          <a:endParaRPr lang="en-US"/>
        </a:p>
      </dgm:t>
    </dgm:pt>
    <dgm:pt modelId="{F74CCB86-8622-4FA1-8A67-3D17D069588C}" type="sibTrans" cxnId="{AD5650A0-5802-4B25-B183-D1D76D58B703}">
      <dgm:prSet/>
      <dgm:spPr/>
      <dgm:t>
        <a:bodyPr/>
        <a:lstStyle/>
        <a:p>
          <a:endParaRPr lang="en-US"/>
        </a:p>
      </dgm:t>
    </dgm:pt>
    <dgm:pt modelId="{1D26CEAD-4AE8-4AC5-A00D-6D0DCE9D7529}">
      <dgm:prSet>
        <dgm:style>
          <a:lnRef idx="2">
            <a:schemeClr val="accent1">
              <a:shade val="50000"/>
            </a:schemeClr>
          </a:lnRef>
          <a:fillRef idx="1">
            <a:schemeClr val="accent1"/>
          </a:fillRef>
          <a:effectRef idx="0">
            <a:schemeClr val="accent1"/>
          </a:effectRef>
          <a:fontRef idx="minor">
            <a:schemeClr val="lt1"/>
          </a:fontRef>
        </dgm:style>
      </dgm:prSet>
      <dgm:spPr/>
      <dgm:t>
        <a:bodyPr/>
        <a:lstStyle/>
        <a:p>
          <a:r>
            <a:rPr lang="en-US"/>
            <a:t>Risk Management</a:t>
          </a:r>
        </a:p>
      </dgm:t>
    </dgm:pt>
    <dgm:pt modelId="{AF429F5E-373D-47C4-BB7F-6B04C0EB7615}" type="parTrans" cxnId="{CA7903F2-4BC7-43BE-9D61-88664D6FEBB9}">
      <dgm:prSet/>
      <dgm:spPr/>
      <dgm:t>
        <a:bodyPr/>
        <a:lstStyle/>
        <a:p>
          <a:endParaRPr lang="en-US"/>
        </a:p>
      </dgm:t>
    </dgm:pt>
    <dgm:pt modelId="{4FEC77A1-05C4-4F33-A5B9-3246441DF397}" type="sibTrans" cxnId="{CA7903F2-4BC7-43BE-9D61-88664D6FEBB9}">
      <dgm:prSet/>
      <dgm:spPr/>
      <dgm:t>
        <a:bodyPr/>
        <a:lstStyle/>
        <a:p>
          <a:endParaRPr lang="en-US"/>
        </a:p>
      </dgm:t>
    </dgm:pt>
    <dgm:pt modelId="{8E00DCDB-6FCC-364B-BF93-413D905683BE}" type="pres">
      <dgm:prSet presAssocID="{90616244-1B83-4706-B9B5-962A49E0C38F}" presName="Name0" presStyleCnt="0">
        <dgm:presLayoutVars>
          <dgm:dir/>
          <dgm:animLvl val="lvl"/>
          <dgm:resizeHandles val="exact"/>
        </dgm:presLayoutVars>
      </dgm:prSet>
      <dgm:spPr/>
      <dgm:t>
        <a:bodyPr/>
        <a:lstStyle/>
        <a:p>
          <a:endParaRPr lang="en-US"/>
        </a:p>
      </dgm:t>
    </dgm:pt>
    <dgm:pt modelId="{C2F33169-C369-2442-8A09-8F25DFB74F58}" type="pres">
      <dgm:prSet presAssocID="{2E39B559-3EF7-4366-9928-C9C905812DFD}" presName="linNode" presStyleCnt="0"/>
      <dgm:spPr/>
    </dgm:pt>
    <dgm:pt modelId="{137C1AA2-87D9-E440-9589-94F919979569}" type="pres">
      <dgm:prSet presAssocID="{2E39B559-3EF7-4366-9928-C9C905812DFD}" presName="parentText" presStyleLbl="node1" presStyleIdx="0" presStyleCnt="1">
        <dgm:presLayoutVars>
          <dgm:chMax val="1"/>
          <dgm:bulletEnabled val="1"/>
        </dgm:presLayoutVars>
      </dgm:prSet>
      <dgm:spPr/>
      <dgm:t>
        <a:bodyPr/>
        <a:lstStyle/>
        <a:p>
          <a:endParaRPr lang="en-US"/>
        </a:p>
      </dgm:t>
    </dgm:pt>
    <dgm:pt modelId="{3771519E-369E-DF49-80B0-912024AE28C6}" type="pres">
      <dgm:prSet presAssocID="{2E39B559-3EF7-4366-9928-C9C905812DFD}" presName="descendantText" presStyleLbl="alignAccFollowNode1" presStyleIdx="0" presStyleCnt="1">
        <dgm:presLayoutVars>
          <dgm:bulletEnabled val="1"/>
        </dgm:presLayoutVars>
      </dgm:prSet>
      <dgm:spPr/>
      <dgm:t>
        <a:bodyPr/>
        <a:lstStyle/>
        <a:p>
          <a:endParaRPr lang="en-US"/>
        </a:p>
      </dgm:t>
    </dgm:pt>
  </dgm:ptLst>
  <dgm:cxnLst>
    <dgm:cxn modelId="{564C157D-A08F-DA4B-AA54-83E248B0799F}" type="presOf" srcId="{69E653DC-FF70-40A6-814C-B89D6BA2BCB5}" destId="{3771519E-369E-DF49-80B0-912024AE28C6}" srcOrd="0" destOrd="3" presId="urn:microsoft.com/office/officeart/2005/8/layout/vList5"/>
    <dgm:cxn modelId="{01EA938F-A099-E743-86C7-E98E31D1D45E}" type="presOf" srcId="{D26A0B94-245C-4FE4-B0E9-71E3DAA35627}" destId="{3771519E-369E-DF49-80B0-912024AE28C6}" srcOrd="0" destOrd="0" presId="urn:microsoft.com/office/officeart/2005/8/layout/vList5"/>
    <dgm:cxn modelId="{33945449-ACD4-B24F-9ED7-6D168DB3BC65}" type="presOf" srcId="{1D26CEAD-4AE8-4AC5-A00D-6D0DCE9D7529}" destId="{3771519E-369E-DF49-80B0-912024AE28C6}" srcOrd="0" destOrd="7" presId="urn:microsoft.com/office/officeart/2005/8/layout/vList5"/>
    <dgm:cxn modelId="{CA7903F2-4BC7-43BE-9D61-88664D6FEBB9}" srcId="{2E39B559-3EF7-4366-9928-C9C905812DFD}" destId="{1D26CEAD-4AE8-4AC5-A00D-6D0DCE9D7529}" srcOrd="7" destOrd="0" parTransId="{AF429F5E-373D-47C4-BB7F-6B04C0EB7615}" sibTransId="{4FEC77A1-05C4-4F33-A5B9-3246441DF397}"/>
    <dgm:cxn modelId="{F3AC3B08-3B1B-9242-ADEB-7E1705258CC2}" type="presOf" srcId="{90616244-1B83-4706-B9B5-962A49E0C38F}" destId="{8E00DCDB-6FCC-364B-BF93-413D905683BE}" srcOrd="0" destOrd="0" presId="urn:microsoft.com/office/officeart/2005/8/layout/vList5"/>
    <dgm:cxn modelId="{8676558A-B0B5-BA43-9551-8A13D9B76C68}" type="presOf" srcId="{3D4248AF-926F-40A6-A0C3-B2A9ED8F34E8}" destId="{3771519E-369E-DF49-80B0-912024AE28C6}" srcOrd="0" destOrd="4" presId="urn:microsoft.com/office/officeart/2005/8/layout/vList5"/>
    <dgm:cxn modelId="{A5A26952-3E59-4B3D-872A-602BC9A87DFD}" srcId="{2E39B559-3EF7-4366-9928-C9C905812DFD}" destId="{3839F3A6-16F1-4C94-9422-5E745F2F0AF8}" srcOrd="1" destOrd="0" parTransId="{057A06C5-3258-4685-93E7-ED4AA9A7590D}" sibTransId="{F99B3890-0C74-4BE7-8DB4-CD32B8EDF15F}"/>
    <dgm:cxn modelId="{2FCC0B49-55ED-3A47-AB73-7B4DAF91E269}" type="presOf" srcId="{BD4EB990-D233-47CB-8951-50ECFBA27506}" destId="{3771519E-369E-DF49-80B0-912024AE28C6}" srcOrd="0" destOrd="5" presId="urn:microsoft.com/office/officeart/2005/8/layout/vList5"/>
    <dgm:cxn modelId="{DA7DCBFC-D1AA-44FF-BE84-B36EEE6748C0}" srcId="{2E39B559-3EF7-4366-9928-C9C905812DFD}" destId="{69E653DC-FF70-40A6-814C-B89D6BA2BCB5}" srcOrd="3" destOrd="0" parTransId="{4E79DC5B-0144-4CC9-BB55-EF6A70A35788}" sibTransId="{451AB1B4-6741-48ED-BF3A-0E39BD057B64}"/>
    <dgm:cxn modelId="{56F0C63F-856C-4D41-9773-B047AEA08E88}" type="presOf" srcId="{2E39B559-3EF7-4366-9928-C9C905812DFD}" destId="{137C1AA2-87D9-E440-9589-94F919979569}" srcOrd="0" destOrd="0" presId="urn:microsoft.com/office/officeart/2005/8/layout/vList5"/>
    <dgm:cxn modelId="{6CE220B5-10D6-F247-A1B0-3BCBDA268DBF}" type="presOf" srcId="{3839F3A6-16F1-4C94-9422-5E745F2F0AF8}" destId="{3771519E-369E-DF49-80B0-912024AE28C6}" srcOrd="0" destOrd="1" presId="urn:microsoft.com/office/officeart/2005/8/layout/vList5"/>
    <dgm:cxn modelId="{7BCEC9A0-4C1C-43BD-B033-8E0BCB7DC2F5}" srcId="{2E39B559-3EF7-4366-9928-C9C905812DFD}" destId="{D26A0B94-245C-4FE4-B0E9-71E3DAA35627}" srcOrd="0" destOrd="0" parTransId="{1C7FF799-214F-4F9D-851F-17A2C73A9067}" sibTransId="{520BA604-C3C0-42D7-B721-38A3D7359CE8}"/>
    <dgm:cxn modelId="{9ED81EBE-37CA-FF4D-9C8B-220C90C833FE}" type="presOf" srcId="{19ABDDBB-0BB2-44BA-8B75-FC0A474A364B}" destId="{3771519E-369E-DF49-80B0-912024AE28C6}" srcOrd="0" destOrd="2" presId="urn:microsoft.com/office/officeart/2005/8/layout/vList5"/>
    <dgm:cxn modelId="{501FACCB-B76A-4A60-B323-06126677D49F}" srcId="{2E39B559-3EF7-4366-9928-C9C905812DFD}" destId="{3D4248AF-926F-40A6-A0C3-B2A9ED8F34E8}" srcOrd="4" destOrd="0" parTransId="{2523A612-8166-4CDD-8756-00729F02A3DC}" sibTransId="{01A7C092-F79D-4DDF-91BF-423A0DD02299}"/>
    <dgm:cxn modelId="{44262194-BC6F-4802-B4AF-C8CA5447E83E}" srcId="{2E39B559-3EF7-4366-9928-C9C905812DFD}" destId="{19ABDDBB-0BB2-44BA-8B75-FC0A474A364B}" srcOrd="2" destOrd="0" parTransId="{4E339E6F-B0CC-45CF-91FD-1B18EE381A5F}" sibTransId="{F06C2A3D-780B-45C3-BBC4-874EFC9909B2}"/>
    <dgm:cxn modelId="{AD5650A0-5802-4B25-B183-D1D76D58B703}" srcId="{2E39B559-3EF7-4366-9928-C9C905812DFD}" destId="{D5915B46-478F-4688-A813-1C517EF8AC15}" srcOrd="6" destOrd="0" parTransId="{A221CD8E-A05C-400F-A4D0-1C7595F5971A}" sibTransId="{F74CCB86-8622-4FA1-8A67-3D17D069588C}"/>
    <dgm:cxn modelId="{0E947A12-FC97-4281-AA74-DCF05B151894}" srcId="{90616244-1B83-4706-B9B5-962A49E0C38F}" destId="{2E39B559-3EF7-4366-9928-C9C905812DFD}" srcOrd="0" destOrd="0" parTransId="{2A051DB7-1EF0-4DCC-AC6F-B18BB1431053}" sibTransId="{D9902884-885B-440D-A538-ADEE20C903E0}"/>
    <dgm:cxn modelId="{2D56E3D0-B0B5-48C0-93B3-B4B27AFFA8BD}" srcId="{2E39B559-3EF7-4366-9928-C9C905812DFD}" destId="{BD4EB990-D233-47CB-8951-50ECFBA27506}" srcOrd="5" destOrd="0" parTransId="{EA924412-A9A0-4711-9CB7-4E02ADAB8558}" sibTransId="{55F6B617-196D-497D-89AF-4A1FE14E6701}"/>
    <dgm:cxn modelId="{6AB7B960-E40A-834E-AA98-8C15549F4701}" type="presOf" srcId="{D5915B46-478F-4688-A813-1C517EF8AC15}" destId="{3771519E-369E-DF49-80B0-912024AE28C6}" srcOrd="0" destOrd="6" presId="urn:microsoft.com/office/officeart/2005/8/layout/vList5"/>
    <dgm:cxn modelId="{93C399FF-A11A-EC4F-BDE8-4D1D6CD86787}" type="presParOf" srcId="{8E00DCDB-6FCC-364B-BF93-413D905683BE}" destId="{C2F33169-C369-2442-8A09-8F25DFB74F58}" srcOrd="0" destOrd="0" presId="urn:microsoft.com/office/officeart/2005/8/layout/vList5"/>
    <dgm:cxn modelId="{B4AC621A-606F-C64D-9B7E-A6BF8BD24D79}" type="presParOf" srcId="{C2F33169-C369-2442-8A09-8F25DFB74F58}" destId="{137C1AA2-87D9-E440-9589-94F919979569}" srcOrd="0" destOrd="0" presId="urn:microsoft.com/office/officeart/2005/8/layout/vList5"/>
    <dgm:cxn modelId="{256CC0D2-44D6-9A41-8BC4-5BDDA78E660D}" type="presParOf" srcId="{C2F33169-C369-2442-8A09-8F25DFB74F58}" destId="{3771519E-369E-DF49-80B0-912024AE28C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90F3DA7-097A-4408-9166-308A29F79107}"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B9A134E6-3117-49DA-A2A5-7F08ABF6BA00}">
      <dgm:prSet/>
      <dgm:spPr/>
      <dgm:t>
        <a:bodyPr/>
        <a:lstStyle/>
        <a:p>
          <a:pPr>
            <a:lnSpc>
              <a:spcPct val="100000"/>
            </a:lnSpc>
          </a:pPr>
          <a:r>
            <a:rPr lang="en-US" dirty="0"/>
            <a:t>Foundation of the physician-practice relationship</a:t>
          </a:r>
        </a:p>
      </dgm:t>
    </dgm:pt>
    <dgm:pt modelId="{4350975E-C81B-4878-8E5B-FA08747CF050}" type="parTrans" cxnId="{3A7349CB-1BEA-45D9-B0D1-AFA545F19AE5}">
      <dgm:prSet/>
      <dgm:spPr/>
      <dgm:t>
        <a:bodyPr/>
        <a:lstStyle/>
        <a:p>
          <a:endParaRPr lang="en-US"/>
        </a:p>
      </dgm:t>
    </dgm:pt>
    <dgm:pt modelId="{F0EBA813-DC6D-4B6E-BDC0-CFFD84D75794}" type="sibTrans" cxnId="{3A7349CB-1BEA-45D9-B0D1-AFA545F19AE5}">
      <dgm:prSet/>
      <dgm:spPr/>
      <dgm:t>
        <a:bodyPr/>
        <a:lstStyle/>
        <a:p>
          <a:pPr>
            <a:lnSpc>
              <a:spcPct val="100000"/>
            </a:lnSpc>
          </a:pPr>
          <a:endParaRPr lang="en-US"/>
        </a:p>
      </dgm:t>
    </dgm:pt>
    <dgm:pt modelId="{4649700C-A156-4429-833D-0B24214566EC}">
      <dgm:prSet/>
      <dgm:spPr/>
      <dgm:t>
        <a:bodyPr/>
        <a:lstStyle/>
        <a:p>
          <a:pPr>
            <a:lnSpc>
              <a:spcPct val="100000"/>
            </a:lnSpc>
          </a:pPr>
          <a:r>
            <a:rPr lang="en-US"/>
            <a:t>Practice of Medicine dates back to 2600 BC</a:t>
          </a:r>
        </a:p>
      </dgm:t>
    </dgm:pt>
    <dgm:pt modelId="{69D39A0C-51FC-4F29-B9DF-093D74DC1EF8}" type="parTrans" cxnId="{905388E1-2C02-41BF-94B8-06E45F8BF980}">
      <dgm:prSet/>
      <dgm:spPr/>
      <dgm:t>
        <a:bodyPr/>
        <a:lstStyle/>
        <a:p>
          <a:endParaRPr lang="en-US"/>
        </a:p>
      </dgm:t>
    </dgm:pt>
    <dgm:pt modelId="{ACEDF93C-6F1C-47A8-94D2-4ABBB406214E}" type="sibTrans" cxnId="{905388E1-2C02-41BF-94B8-06E45F8BF980}">
      <dgm:prSet/>
      <dgm:spPr/>
      <dgm:t>
        <a:bodyPr/>
        <a:lstStyle/>
        <a:p>
          <a:pPr>
            <a:lnSpc>
              <a:spcPct val="100000"/>
            </a:lnSpc>
          </a:pPr>
          <a:endParaRPr lang="en-US"/>
        </a:p>
      </dgm:t>
    </dgm:pt>
    <dgm:pt modelId="{D15D7412-FC88-4361-9A8E-B512DE258BB8}">
      <dgm:prSet/>
      <dgm:spPr/>
      <dgm:t>
        <a:bodyPr/>
        <a:lstStyle/>
        <a:p>
          <a:pPr>
            <a:lnSpc>
              <a:spcPct val="100000"/>
            </a:lnSpc>
          </a:pPr>
          <a:r>
            <a:rPr lang="en-US" dirty="0"/>
            <a:t>Code of Hammurabi – First Physician Code of Conduct</a:t>
          </a:r>
        </a:p>
      </dgm:t>
    </dgm:pt>
    <dgm:pt modelId="{881C425A-4CAB-4593-92AB-52ABDEB5CC2E}" type="parTrans" cxnId="{9DEBD172-7FE9-474D-BAED-ADAF392104CB}">
      <dgm:prSet/>
      <dgm:spPr/>
      <dgm:t>
        <a:bodyPr/>
        <a:lstStyle/>
        <a:p>
          <a:endParaRPr lang="en-US"/>
        </a:p>
      </dgm:t>
    </dgm:pt>
    <dgm:pt modelId="{3825C5DD-0BF9-4F7D-8FD2-0D1CD5D094C2}" type="sibTrans" cxnId="{9DEBD172-7FE9-474D-BAED-ADAF392104CB}">
      <dgm:prSet/>
      <dgm:spPr/>
      <dgm:t>
        <a:bodyPr/>
        <a:lstStyle/>
        <a:p>
          <a:pPr>
            <a:lnSpc>
              <a:spcPct val="100000"/>
            </a:lnSpc>
          </a:pPr>
          <a:endParaRPr lang="en-US"/>
        </a:p>
      </dgm:t>
    </dgm:pt>
    <dgm:pt modelId="{A172BCDD-61DA-490D-9B3B-0F89CA48C008}">
      <dgm:prSet/>
      <dgm:spPr/>
      <dgm:t>
        <a:bodyPr/>
        <a:lstStyle/>
        <a:p>
          <a:pPr>
            <a:lnSpc>
              <a:spcPct val="100000"/>
            </a:lnSpc>
          </a:pPr>
          <a:r>
            <a:rPr lang="en-US" dirty="0"/>
            <a:t>Effects of current/public events on physician practice</a:t>
          </a:r>
        </a:p>
      </dgm:t>
    </dgm:pt>
    <dgm:pt modelId="{8BBE8C34-A787-4A24-85EB-FC9F64B06A20}" type="parTrans" cxnId="{9AA946D5-F190-4221-9F3B-D8474D043EB1}">
      <dgm:prSet/>
      <dgm:spPr/>
      <dgm:t>
        <a:bodyPr/>
        <a:lstStyle/>
        <a:p>
          <a:endParaRPr lang="en-US"/>
        </a:p>
      </dgm:t>
    </dgm:pt>
    <dgm:pt modelId="{E84B5A13-CF99-4D0B-B707-1739C711481E}" type="sibTrans" cxnId="{9AA946D5-F190-4221-9F3B-D8474D043EB1}">
      <dgm:prSet/>
      <dgm:spPr/>
      <dgm:t>
        <a:bodyPr/>
        <a:lstStyle/>
        <a:p>
          <a:pPr>
            <a:lnSpc>
              <a:spcPct val="100000"/>
            </a:lnSpc>
          </a:pPr>
          <a:endParaRPr lang="en-US"/>
        </a:p>
      </dgm:t>
    </dgm:pt>
    <dgm:pt modelId="{F021CB90-25E0-4555-81C9-5925A7575028}">
      <dgm:prSet/>
      <dgm:spPr/>
      <dgm:t>
        <a:bodyPr/>
        <a:lstStyle/>
        <a:p>
          <a:pPr>
            <a:lnSpc>
              <a:spcPct val="100000"/>
            </a:lnSpc>
          </a:pPr>
          <a:r>
            <a:rPr lang="en-US" dirty="0"/>
            <a:t>Technology and Science Developments Drive Practice Innovations</a:t>
          </a:r>
        </a:p>
      </dgm:t>
    </dgm:pt>
    <dgm:pt modelId="{C96B87ED-9643-4837-81A5-38F6FDDF493A}" type="parTrans" cxnId="{B72EB2C7-BC7B-46C5-A448-0FE5811E6A20}">
      <dgm:prSet/>
      <dgm:spPr/>
      <dgm:t>
        <a:bodyPr/>
        <a:lstStyle/>
        <a:p>
          <a:endParaRPr lang="en-US"/>
        </a:p>
      </dgm:t>
    </dgm:pt>
    <dgm:pt modelId="{EAE72E18-DFD9-4233-9924-366DBAC4F5F2}" type="sibTrans" cxnId="{B72EB2C7-BC7B-46C5-A448-0FE5811E6A20}">
      <dgm:prSet/>
      <dgm:spPr/>
      <dgm:t>
        <a:bodyPr/>
        <a:lstStyle/>
        <a:p>
          <a:pPr>
            <a:lnSpc>
              <a:spcPct val="100000"/>
            </a:lnSpc>
          </a:pPr>
          <a:endParaRPr lang="en-US"/>
        </a:p>
      </dgm:t>
    </dgm:pt>
    <dgm:pt modelId="{E3AD339E-8D43-4F39-A76A-CC124454D10B}">
      <dgm:prSet/>
      <dgm:spPr/>
      <dgm:t>
        <a:bodyPr/>
        <a:lstStyle/>
        <a:p>
          <a:pPr>
            <a:lnSpc>
              <a:spcPct val="100000"/>
            </a:lnSpc>
          </a:pPr>
          <a:r>
            <a:rPr lang="en-US" dirty="0"/>
            <a:t>Shift in disease theory and intervention</a:t>
          </a:r>
        </a:p>
      </dgm:t>
    </dgm:pt>
    <dgm:pt modelId="{5EAD5338-D3DC-49B1-BE0C-FF38D35699BC}" type="parTrans" cxnId="{09B2C4F8-90A2-4FBA-8BB0-D2992A024DB0}">
      <dgm:prSet/>
      <dgm:spPr/>
      <dgm:t>
        <a:bodyPr/>
        <a:lstStyle/>
        <a:p>
          <a:endParaRPr lang="en-US"/>
        </a:p>
      </dgm:t>
    </dgm:pt>
    <dgm:pt modelId="{C7F87AA1-3B82-4D0D-8953-1753E267F827}" type="sibTrans" cxnId="{09B2C4F8-90A2-4FBA-8BB0-D2992A024DB0}">
      <dgm:prSet/>
      <dgm:spPr/>
      <dgm:t>
        <a:bodyPr/>
        <a:lstStyle/>
        <a:p>
          <a:endParaRPr lang="en-US"/>
        </a:p>
      </dgm:t>
    </dgm:pt>
    <dgm:pt modelId="{B33BD35D-FF8A-4A42-BC93-F70511A7F177}" type="pres">
      <dgm:prSet presAssocID="{690F3DA7-097A-4408-9166-308A29F79107}" presName="root" presStyleCnt="0">
        <dgm:presLayoutVars>
          <dgm:dir/>
          <dgm:resizeHandles val="exact"/>
        </dgm:presLayoutVars>
      </dgm:prSet>
      <dgm:spPr/>
      <dgm:t>
        <a:bodyPr/>
        <a:lstStyle/>
        <a:p>
          <a:endParaRPr lang="en-US"/>
        </a:p>
      </dgm:t>
    </dgm:pt>
    <dgm:pt modelId="{CC95AD8A-E696-42E6-B8DF-AF6B9903649C}" type="pres">
      <dgm:prSet presAssocID="{690F3DA7-097A-4408-9166-308A29F79107}" presName="container" presStyleCnt="0">
        <dgm:presLayoutVars>
          <dgm:dir/>
          <dgm:resizeHandles val="exact"/>
        </dgm:presLayoutVars>
      </dgm:prSet>
      <dgm:spPr/>
    </dgm:pt>
    <dgm:pt modelId="{A80E28C2-F976-452C-BC44-26E7103542F7}" type="pres">
      <dgm:prSet presAssocID="{B9A134E6-3117-49DA-A2A5-7F08ABF6BA00}" presName="compNode" presStyleCnt="0"/>
      <dgm:spPr/>
    </dgm:pt>
    <dgm:pt modelId="{E6659276-F505-4B23-A8C9-46396D1A7B00}" type="pres">
      <dgm:prSet presAssocID="{B9A134E6-3117-49DA-A2A5-7F08ABF6BA00}" presName="iconBgRect" presStyleLbl="bgShp" presStyleIdx="0" presStyleCnt="6"/>
      <dgm:spPr/>
    </dgm:pt>
    <dgm:pt modelId="{CA07AB0A-1D7B-436E-924F-3DB1A641F619}" type="pres">
      <dgm:prSet presAssocID="{B9A134E6-3117-49DA-A2A5-7F08ABF6BA00}"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Handshake"/>
        </a:ext>
      </dgm:extLst>
    </dgm:pt>
    <dgm:pt modelId="{F4CE205C-DFD6-4EB2-96AA-4FF327979BF5}" type="pres">
      <dgm:prSet presAssocID="{B9A134E6-3117-49DA-A2A5-7F08ABF6BA00}" presName="spaceRect" presStyleCnt="0"/>
      <dgm:spPr/>
    </dgm:pt>
    <dgm:pt modelId="{E70E766F-9E4B-4CF9-A167-16E0E5B123DA}" type="pres">
      <dgm:prSet presAssocID="{B9A134E6-3117-49DA-A2A5-7F08ABF6BA00}" presName="textRect" presStyleLbl="revTx" presStyleIdx="0" presStyleCnt="6">
        <dgm:presLayoutVars>
          <dgm:chMax val="1"/>
          <dgm:chPref val="1"/>
        </dgm:presLayoutVars>
      </dgm:prSet>
      <dgm:spPr/>
      <dgm:t>
        <a:bodyPr/>
        <a:lstStyle/>
        <a:p>
          <a:endParaRPr lang="en-US"/>
        </a:p>
      </dgm:t>
    </dgm:pt>
    <dgm:pt modelId="{9219CDB6-61D1-4FF4-9C3B-41C7FD8DFDDA}" type="pres">
      <dgm:prSet presAssocID="{F0EBA813-DC6D-4B6E-BDC0-CFFD84D75794}" presName="sibTrans" presStyleLbl="sibTrans2D1" presStyleIdx="0" presStyleCnt="0"/>
      <dgm:spPr/>
      <dgm:t>
        <a:bodyPr/>
        <a:lstStyle/>
        <a:p>
          <a:endParaRPr lang="en-US"/>
        </a:p>
      </dgm:t>
    </dgm:pt>
    <dgm:pt modelId="{B7C5BB71-9661-4BD8-B715-0E80860B8C39}" type="pres">
      <dgm:prSet presAssocID="{4649700C-A156-4429-833D-0B24214566EC}" presName="compNode" presStyleCnt="0"/>
      <dgm:spPr/>
    </dgm:pt>
    <dgm:pt modelId="{E7A26EA5-83A3-4E1E-88E9-D04CDFB6D9CB}" type="pres">
      <dgm:prSet presAssocID="{4649700C-A156-4429-833D-0B24214566EC}" presName="iconBgRect" presStyleLbl="bgShp" presStyleIdx="1" presStyleCnt="6"/>
      <dgm:spPr/>
    </dgm:pt>
    <dgm:pt modelId="{99210E47-5C0C-4349-BC50-2DB0B07DFC3E}" type="pres">
      <dgm:prSet presAssocID="{4649700C-A156-4429-833D-0B24214566EC}"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Medicine"/>
        </a:ext>
      </dgm:extLst>
    </dgm:pt>
    <dgm:pt modelId="{5D2F39BE-2423-4F21-A0E7-BD0B3DB40596}" type="pres">
      <dgm:prSet presAssocID="{4649700C-A156-4429-833D-0B24214566EC}" presName="spaceRect" presStyleCnt="0"/>
      <dgm:spPr/>
    </dgm:pt>
    <dgm:pt modelId="{AB8A00D7-2997-4F7D-8843-918133DEB311}" type="pres">
      <dgm:prSet presAssocID="{4649700C-A156-4429-833D-0B24214566EC}" presName="textRect" presStyleLbl="revTx" presStyleIdx="1" presStyleCnt="6">
        <dgm:presLayoutVars>
          <dgm:chMax val="1"/>
          <dgm:chPref val="1"/>
        </dgm:presLayoutVars>
      </dgm:prSet>
      <dgm:spPr/>
      <dgm:t>
        <a:bodyPr/>
        <a:lstStyle/>
        <a:p>
          <a:endParaRPr lang="en-US"/>
        </a:p>
      </dgm:t>
    </dgm:pt>
    <dgm:pt modelId="{7C0D1163-BD0D-4C97-87E4-A78ADA5AC6DA}" type="pres">
      <dgm:prSet presAssocID="{ACEDF93C-6F1C-47A8-94D2-4ABBB406214E}" presName="sibTrans" presStyleLbl="sibTrans2D1" presStyleIdx="0" presStyleCnt="0"/>
      <dgm:spPr/>
      <dgm:t>
        <a:bodyPr/>
        <a:lstStyle/>
        <a:p>
          <a:endParaRPr lang="en-US"/>
        </a:p>
      </dgm:t>
    </dgm:pt>
    <dgm:pt modelId="{52EBF143-FA07-4745-A35B-D039C937C839}" type="pres">
      <dgm:prSet presAssocID="{D15D7412-FC88-4361-9A8E-B512DE258BB8}" presName="compNode" presStyleCnt="0"/>
      <dgm:spPr/>
    </dgm:pt>
    <dgm:pt modelId="{C86EAD5F-6F94-44EB-9E55-3BCAE6F674DB}" type="pres">
      <dgm:prSet presAssocID="{D15D7412-FC88-4361-9A8E-B512DE258BB8}" presName="iconBgRect" presStyleLbl="bgShp" presStyleIdx="2" presStyleCnt="6"/>
      <dgm:spPr/>
    </dgm:pt>
    <dgm:pt modelId="{C9B8A0C5-F5F9-42A0-887C-8BE5B285BAC7}" type="pres">
      <dgm:prSet presAssocID="{D15D7412-FC88-4361-9A8E-B512DE258BB8}"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Group of People"/>
        </a:ext>
      </dgm:extLst>
    </dgm:pt>
    <dgm:pt modelId="{CE5FD4DA-AA59-477C-90F2-AB958F3B77EC}" type="pres">
      <dgm:prSet presAssocID="{D15D7412-FC88-4361-9A8E-B512DE258BB8}" presName="spaceRect" presStyleCnt="0"/>
      <dgm:spPr/>
    </dgm:pt>
    <dgm:pt modelId="{FD6CB3B8-052D-4CE2-88FF-28A77280618D}" type="pres">
      <dgm:prSet presAssocID="{D15D7412-FC88-4361-9A8E-B512DE258BB8}" presName="textRect" presStyleLbl="revTx" presStyleIdx="2" presStyleCnt="6">
        <dgm:presLayoutVars>
          <dgm:chMax val="1"/>
          <dgm:chPref val="1"/>
        </dgm:presLayoutVars>
      </dgm:prSet>
      <dgm:spPr/>
      <dgm:t>
        <a:bodyPr/>
        <a:lstStyle/>
        <a:p>
          <a:endParaRPr lang="en-US"/>
        </a:p>
      </dgm:t>
    </dgm:pt>
    <dgm:pt modelId="{0B394781-A15C-4BC7-BB49-D5B5682D3A4D}" type="pres">
      <dgm:prSet presAssocID="{3825C5DD-0BF9-4F7D-8FD2-0D1CD5D094C2}" presName="sibTrans" presStyleLbl="sibTrans2D1" presStyleIdx="0" presStyleCnt="0"/>
      <dgm:spPr/>
      <dgm:t>
        <a:bodyPr/>
        <a:lstStyle/>
        <a:p>
          <a:endParaRPr lang="en-US"/>
        </a:p>
      </dgm:t>
    </dgm:pt>
    <dgm:pt modelId="{04855BCD-4FB1-4BD1-9C90-9BA775F26694}" type="pres">
      <dgm:prSet presAssocID="{A172BCDD-61DA-490D-9B3B-0F89CA48C008}" presName="compNode" presStyleCnt="0"/>
      <dgm:spPr/>
    </dgm:pt>
    <dgm:pt modelId="{20111960-8906-4276-9D44-90B017EEC90C}" type="pres">
      <dgm:prSet presAssocID="{A172BCDD-61DA-490D-9B3B-0F89CA48C008}" presName="iconBgRect" presStyleLbl="bgShp" presStyleIdx="3" presStyleCnt="6"/>
      <dgm:spPr/>
    </dgm:pt>
    <dgm:pt modelId="{3DF69745-2B54-4965-A1D6-95410FD4B76A}" type="pres">
      <dgm:prSet presAssocID="{A172BCDD-61DA-490D-9B3B-0F89CA48C008}"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extLst>
        <a:ext uri="{E40237B7-FDA0-4F09-8148-C483321AD2D9}">
          <dgm14:cNvPr xmlns:dgm14="http://schemas.microsoft.com/office/drawing/2010/diagram" id="0" name="" descr="Doctor"/>
        </a:ext>
      </dgm:extLst>
    </dgm:pt>
    <dgm:pt modelId="{327B6C85-664F-4E1F-8E0F-99183535DB23}" type="pres">
      <dgm:prSet presAssocID="{A172BCDD-61DA-490D-9B3B-0F89CA48C008}" presName="spaceRect" presStyleCnt="0"/>
      <dgm:spPr/>
    </dgm:pt>
    <dgm:pt modelId="{5DF2B9DC-AE05-4F4A-9BA0-A70AF7F0518B}" type="pres">
      <dgm:prSet presAssocID="{A172BCDD-61DA-490D-9B3B-0F89CA48C008}" presName="textRect" presStyleLbl="revTx" presStyleIdx="3" presStyleCnt="6">
        <dgm:presLayoutVars>
          <dgm:chMax val="1"/>
          <dgm:chPref val="1"/>
        </dgm:presLayoutVars>
      </dgm:prSet>
      <dgm:spPr/>
      <dgm:t>
        <a:bodyPr/>
        <a:lstStyle/>
        <a:p>
          <a:endParaRPr lang="en-US"/>
        </a:p>
      </dgm:t>
    </dgm:pt>
    <dgm:pt modelId="{CF0AE5E4-EADB-4438-A7AA-F9BFAD46FDFE}" type="pres">
      <dgm:prSet presAssocID="{E84B5A13-CF99-4D0B-B707-1739C711481E}" presName="sibTrans" presStyleLbl="sibTrans2D1" presStyleIdx="0" presStyleCnt="0"/>
      <dgm:spPr/>
      <dgm:t>
        <a:bodyPr/>
        <a:lstStyle/>
        <a:p>
          <a:endParaRPr lang="en-US"/>
        </a:p>
      </dgm:t>
    </dgm:pt>
    <dgm:pt modelId="{F488DEC1-A2B8-43CE-B4F2-06DC55AEBC42}" type="pres">
      <dgm:prSet presAssocID="{F021CB90-25E0-4555-81C9-5925A7575028}" presName="compNode" presStyleCnt="0"/>
      <dgm:spPr/>
    </dgm:pt>
    <dgm:pt modelId="{71BDB7FA-A1F3-40DD-AAF7-4B31CE8B30F2}" type="pres">
      <dgm:prSet presAssocID="{F021CB90-25E0-4555-81C9-5925A7575028}" presName="iconBgRect" presStyleLbl="bgShp" presStyleIdx="4" presStyleCnt="6"/>
      <dgm:spPr/>
    </dgm:pt>
    <dgm:pt modelId="{B218C84C-B2F6-46BA-BFE1-F2EF2CAC01E5}" type="pres">
      <dgm:prSet presAssocID="{F021CB90-25E0-4555-81C9-5925A7575028}"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a:noFill/>
        </a:ln>
      </dgm:spPr>
      <dgm:extLst>
        <a:ext uri="{E40237B7-FDA0-4F09-8148-C483321AD2D9}">
          <dgm14:cNvPr xmlns:dgm14="http://schemas.microsoft.com/office/drawing/2010/diagram" id="0" name="" descr="Head with Gears"/>
        </a:ext>
      </dgm:extLst>
    </dgm:pt>
    <dgm:pt modelId="{54222DE6-8F45-4127-B326-1532C7E57AEA}" type="pres">
      <dgm:prSet presAssocID="{F021CB90-25E0-4555-81C9-5925A7575028}" presName="spaceRect" presStyleCnt="0"/>
      <dgm:spPr/>
    </dgm:pt>
    <dgm:pt modelId="{EA3CD73C-6141-45ED-8E66-21B6F2D4DF5B}" type="pres">
      <dgm:prSet presAssocID="{F021CB90-25E0-4555-81C9-5925A7575028}" presName="textRect" presStyleLbl="revTx" presStyleIdx="4" presStyleCnt="6">
        <dgm:presLayoutVars>
          <dgm:chMax val="1"/>
          <dgm:chPref val="1"/>
        </dgm:presLayoutVars>
      </dgm:prSet>
      <dgm:spPr/>
      <dgm:t>
        <a:bodyPr/>
        <a:lstStyle/>
        <a:p>
          <a:endParaRPr lang="en-US"/>
        </a:p>
      </dgm:t>
    </dgm:pt>
    <dgm:pt modelId="{2A0FAC48-FCBB-4DC7-8CB7-C10A49776CA4}" type="pres">
      <dgm:prSet presAssocID="{EAE72E18-DFD9-4233-9924-366DBAC4F5F2}" presName="sibTrans" presStyleLbl="sibTrans2D1" presStyleIdx="0" presStyleCnt="0"/>
      <dgm:spPr/>
      <dgm:t>
        <a:bodyPr/>
        <a:lstStyle/>
        <a:p>
          <a:endParaRPr lang="en-US"/>
        </a:p>
      </dgm:t>
    </dgm:pt>
    <dgm:pt modelId="{2AFEDD01-11C1-48BC-A32B-2AA43D8B0F56}" type="pres">
      <dgm:prSet presAssocID="{E3AD339E-8D43-4F39-A76A-CC124454D10B}" presName="compNode" presStyleCnt="0"/>
      <dgm:spPr/>
    </dgm:pt>
    <dgm:pt modelId="{3F3CA1DC-6502-42FB-850B-2DC6CCE164CD}" type="pres">
      <dgm:prSet presAssocID="{E3AD339E-8D43-4F39-A76A-CC124454D10B}" presName="iconBgRect" presStyleLbl="bgShp" presStyleIdx="5" presStyleCnt="6"/>
      <dgm:spPr/>
    </dgm:pt>
    <dgm:pt modelId="{DDFD2D90-6B91-48FF-8DFD-766EA8158BF1}" type="pres">
      <dgm:prSet presAssocID="{E3AD339E-8D43-4F39-A76A-CC124454D10B}"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a:blipFill>
        <a:ln>
          <a:noFill/>
        </a:ln>
      </dgm:spPr>
      <dgm:extLst>
        <a:ext uri="{E40237B7-FDA0-4F09-8148-C483321AD2D9}">
          <dgm14:cNvPr xmlns:dgm14="http://schemas.microsoft.com/office/drawing/2010/diagram" id="0" name="" descr="Light Bulb and Gear"/>
        </a:ext>
      </dgm:extLst>
    </dgm:pt>
    <dgm:pt modelId="{40CB6F0D-54FD-4D47-B444-BFF52530292A}" type="pres">
      <dgm:prSet presAssocID="{E3AD339E-8D43-4F39-A76A-CC124454D10B}" presName="spaceRect" presStyleCnt="0"/>
      <dgm:spPr/>
    </dgm:pt>
    <dgm:pt modelId="{6E74CF5E-1273-41FB-ADAB-FC533F3974BC}" type="pres">
      <dgm:prSet presAssocID="{E3AD339E-8D43-4F39-A76A-CC124454D10B}" presName="textRect" presStyleLbl="revTx" presStyleIdx="5" presStyleCnt="6">
        <dgm:presLayoutVars>
          <dgm:chMax val="1"/>
          <dgm:chPref val="1"/>
        </dgm:presLayoutVars>
      </dgm:prSet>
      <dgm:spPr/>
      <dgm:t>
        <a:bodyPr/>
        <a:lstStyle/>
        <a:p>
          <a:endParaRPr lang="en-US"/>
        </a:p>
      </dgm:t>
    </dgm:pt>
  </dgm:ptLst>
  <dgm:cxnLst>
    <dgm:cxn modelId="{B8D58C7F-5E32-5D4D-B86E-C573B84B6735}" type="presOf" srcId="{A172BCDD-61DA-490D-9B3B-0F89CA48C008}" destId="{5DF2B9DC-AE05-4F4A-9BA0-A70AF7F0518B}" srcOrd="0" destOrd="0" presId="urn:microsoft.com/office/officeart/2018/2/layout/IconCircleList"/>
    <dgm:cxn modelId="{09B2C4F8-90A2-4FBA-8BB0-D2992A024DB0}" srcId="{690F3DA7-097A-4408-9166-308A29F79107}" destId="{E3AD339E-8D43-4F39-A76A-CC124454D10B}" srcOrd="5" destOrd="0" parTransId="{5EAD5338-D3DC-49B1-BE0C-FF38D35699BC}" sibTransId="{C7F87AA1-3B82-4D0D-8953-1753E267F827}"/>
    <dgm:cxn modelId="{B72EB2C7-BC7B-46C5-A448-0FE5811E6A20}" srcId="{690F3DA7-097A-4408-9166-308A29F79107}" destId="{F021CB90-25E0-4555-81C9-5925A7575028}" srcOrd="4" destOrd="0" parTransId="{C96B87ED-9643-4837-81A5-38F6FDDF493A}" sibTransId="{EAE72E18-DFD9-4233-9924-366DBAC4F5F2}"/>
    <dgm:cxn modelId="{3E90307C-C6BF-9D45-87A5-C1A9438F7E8E}" type="presOf" srcId="{690F3DA7-097A-4408-9166-308A29F79107}" destId="{B33BD35D-FF8A-4A42-BC93-F70511A7F177}" srcOrd="0" destOrd="0" presId="urn:microsoft.com/office/officeart/2018/2/layout/IconCircleList"/>
    <dgm:cxn modelId="{AFDC60DE-1E44-A64C-AE17-C75B781E124F}" type="presOf" srcId="{E3AD339E-8D43-4F39-A76A-CC124454D10B}" destId="{6E74CF5E-1273-41FB-ADAB-FC533F3974BC}" srcOrd="0" destOrd="0" presId="urn:microsoft.com/office/officeart/2018/2/layout/IconCircleList"/>
    <dgm:cxn modelId="{9784E362-1DB1-2E4A-B9F8-BB5E2755389D}" type="presOf" srcId="{E84B5A13-CF99-4D0B-B707-1739C711481E}" destId="{CF0AE5E4-EADB-4438-A7AA-F9BFAD46FDFE}" srcOrd="0" destOrd="0" presId="urn:microsoft.com/office/officeart/2018/2/layout/IconCircleList"/>
    <dgm:cxn modelId="{905388E1-2C02-41BF-94B8-06E45F8BF980}" srcId="{690F3DA7-097A-4408-9166-308A29F79107}" destId="{4649700C-A156-4429-833D-0B24214566EC}" srcOrd="1" destOrd="0" parTransId="{69D39A0C-51FC-4F29-B9DF-093D74DC1EF8}" sibTransId="{ACEDF93C-6F1C-47A8-94D2-4ABBB406214E}"/>
    <dgm:cxn modelId="{D5B6E6F5-F88D-1446-8186-76A20C759B56}" type="presOf" srcId="{B9A134E6-3117-49DA-A2A5-7F08ABF6BA00}" destId="{E70E766F-9E4B-4CF9-A167-16E0E5B123DA}" srcOrd="0" destOrd="0" presId="urn:microsoft.com/office/officeart/2018/2/layout/IconCircleList"/>
    <dgm:cxn modelId="{3A7349CB-1BEA-45D9-B0D1-AFA545F19AE5}" srcId="{690F3DA7-097A-4408-9166-308A29F79107}" destId="{B9A134E6-3117-49DA-A2A5-7F08ABF6BA00}" srcOrd="0" destOrd="0" parTransId="{4350975E-C81B-4878-8E5B-FA08747CF050}" sibTransId="{F0EBA813-DC6D-4B6E-BDC0-CFFD84D75794}"/>
    <dgm:cxn modelId="{E8A6693A-EC0C-AF41-9460-AF326B6F43AB}" type="presOf" srcId="{F021CB90-25E0-4555-81C9-5925A7575028}" destId="{EA3CD73C-6141-45ED-8E66-21B6F2D4DF5B}" srcOrd="0" destOrd="0" presId="urn:microsoft.com/office/officeart/2018/2/layout/IconCircleList"/>
    <dgm:cxn modelId="{436BC4FF-558F-C54A-A1C4-BACEFC6ABB70}" type="presOf" srcId="{ACEDF93C-6F1C-47A8-94D2-4ABBB406214E}" destId="{7C0D1163-BD0D-4C97-87E4-A78ADA5AC6DA}" srcOrd="0" destOrd="0" presId="urn:microsoft.com/office/officeart/2018/2/layout/IconCircleList"/>
    <dgm:cxn modelId="{9AA946D5-F190-4221-9F3B-D8474D043EB1}" srcId="{690F3DA7-097A-4408-9166-308A29F79107}" destId="{A172BCDD-61DA-490D-9B3B-0F89CA48C008}" srcOrd="3" destOrd="0" parTransId="{8BBE8C34-A787-4A24-85EB-FC9F64B06A20}" sibTransId="{E84B5A13-CF99-4D0B-B707-1739C711481E}"/>
    <dgm:cxn modelId="{D37DD126-9A6C-6242-8F04-51C8EE4ACA58}" type="presOf" srcId="{4649700C-A156-4429-833D-0B24214566EC}" destId="{AB8A00D7-2997-4F7D-8843-918133DEB311}" srcOrd="0" destOrd="0" presId="urn:microsoft.com/office/officeart/2018/2/layout/IconCircleList"/>
    <dgm:cxn modelId="{C4121E49-C44E-BD4E-88E2-121D5FF0FFA0}" type="presOf" srcId="{D15D7412-FC88-4361-9A8E-B512DE258BB8}" destId="{FD6CB3B8-052D-4CE2-88FF-28A77280618D}" srcOrd="0" destOrd="0" presId="urn:microsoft.com/office/officeart/2018/2/layout/IconCircleList"/>
    <dgm:cxn modelId="{EB828B93-47A2-A143-A433-6CD339C53C38}" type="presOf" srcId="{F0EBA813-DC6D-4B6E-BDC0-CFFD84D75794}" destId="{9219CDB6-61D1-4FF4-9C3B-41C7FD8DFDDA}" srcOrd="0" destOrd="0" presId="urn:microsoft.com/office/officeart/2018/2/layout/IconCircleList"/>
    <dgm:cxn modelId="{9319313C-73AF-6E49-B639-D17C39D7059F}" type="presOf" srcId="{EAE72E18-DFD9-4233-9924-366DBAC4F5F2}" destId="{2A0FAC48-FCBB-4DC7-8CB7-C10A49776CA4}" srcOrd="0" destOrd="0" presId="urn:microsoft.com/office/officeart/2018/2/layout/IconCircleList"/>
    <dgm:cxn modelId="{9DEBD172-7FE9-474D-BAED-ADAF392104CB}" srcId="{690F3DA7-097A-4408-9166-308A29F79107}" destId="{D15D7412-FC88-4361-9A8E-B512DE258BB8}" srcOrd="2" destOrd="0" parTransId="{881C425A-4CAB-4593-92AB-52ABDEB5CC2E}" sibTransId="{3825C5DD-0BF9-4F7D-8FD2-0D1CD5D094C2}"/>
    <dgm:cxn modelId="{C1345E4C-1F85-6B4E-A8D9-964072224116}" type="presOf" srcId="{3825C5DD-0BF9-4F7D-8FD2-0D1CD5D094C2}" destId="{0B394781-A15C-4BC7-BB49-D5B5682D3A4D}" srcOrd="0" destOrd="0" presId="urn:microsoft.com/office/officeart/2018/2/layout/IconCircleList"/>
    <dgm:cxn modelId="{042E4899-C94C-7E42-81B8-193B62FDE01C}" type="presParOf" srcId="{B33BD35D-FF8A-4A42-BC93-F70511A7F177}" destId="{CC95AD8A-E696-42E6-B8DF-AF6B9903649C}" srcOrd="0" destOrd="0" presId="urn:microsoft.com/office/officeart/2018/2/layout/IconCircleList"/>
    <dgm:cxn modelId="{4A1B5334-0303-C845-9D5D-40C3433AF19C}" type="presParOf" srcId="{CC95AD8A-E696-42E6-B8DF-AF6B9903649C}" destId="{A80E28C2-F976-452C-BC44-26E7103542F7}" srcOrd="0" destOrd="0" presId="urn:microsoft.com/office/officeart/2018/2/layout/IconCircleList"/>
    <dgm:cxn modelId="{4C3A7B81-4350-2849-8C0C-77E108892688}" type="presParOf" srcId="{A80E28C2-F976-452C-BC44-26E7103542F7}" destId="{E6659276-F505-4B23-A8C9-46396D1A7B00}" srcOrd="0" destOrd="0" presId="urn:microsoft.com/office/officeart/2018/2/layout/IconCircleList"/>
    <dgm:cxn modelId="{1056CDDD-BABE-1B4D-8D3D-C3FF043607F8}" type="presParOf" srcId="{A80E28C2-F976-452C-BC44-26E7103542F7}" destId="{CA07AB0A-1D7B-436E-924F-3DB1A641F619}" srcOrd="1" destOrd="0" presId="urn:microsoft.com/office/officeart/2018/2/layout/IconCircleList"/>
    <dgm:cxn modelId="{B43872EF-D13D-8B4B-9996-B4D2774F4FB7}" type="presParOf" srcId="{A80E28C2-F976-452C-BC44-26E7103542F7}" destId="{F4CE205C-DFD6-4EB2-96AA-4FF327979BF5}" srcOrd="2" destOrd="0" presId="urn:microsoft.com/office/officeart/2018/2/layout/IconCircleList"/>
    <dgm:cxn modelId="{9351E97F-BE15-2A4F-B86C-4366CEF730F4}" type="presParOf" srcId="{A80E28C2-F976-452C-BC44-26E7103542F7}" destId="{E70E766F-9E4B-4CF9-A167-16E0E5B123DA}" srcOrd="3" destOrd="0" presId="urn:microsoft.com/office/officeart/2018/2/layout/IconCircleList"/>
    <dgm:cxn modelId="{334CED06-8227-E049-84E4-76F89E705FA0}" type="presParOf" srcId="{CC95AD8A-E696-42E6-B8DF-AF6B9903649C}" destId="{9219CDB6-61D1-4FF4-9C3B-41C7FD8DFDDA}" srcOrd="1" destOrd="0" presId="urn:microsoft.com/office/officeart/2018/2/layout/IconCircleList"/>
    <dgm:cxn modelId="{085E537E-8D4C-8C42-828B-376E5055ABE1}" type="presParOf" srcId="{CC95AD8A-E696-42E6-B8DF-AF6B9903649C}" destId="{B7C5BB71-9661-4BD8-B715-0E80860B8C39}" srcOrd="2" destOrd="0" presId="urn:microsoft.com/office/officeart/2018/2/layout/IconCircleList"/>
    <dgm:cxn modelId="{C6FE8D86-1EB0-5946-87E4-D391B33CF601}" type="presParOf" srcId="{B7C5BB71-9661-4BD8-B715-0E80860B8C39}" destId="{E7A26EA5-83A3-4E1E-88E9-D04CDFB6D9CB}" srcOrd="0" destOrd="0" presId="urn:microsoft.com/office/officeart/2018/2/layout/IconCircleList"/>
    <dgm:cxn modelId="{1078E8A6-742F-9447-9D5E-A51BEFCEDE2F}" type="presParOf" srcId="{B7C5BB71-9661-4BD8-B715-0E80860B8C39}" destId="{99210E47-5C0C-4349-BC50-2DB0B07DFC3E}" srcOrd="1" destOrd="0" presId="urn:microsoft.com/office/officeart/2018/2/layout/IconCircleList"/>
    <dgm:cxn modelId="{F20117D2-FE73-1147-B1F3-07EBD4905A38}" type="presParOf" srcId="{B7C5BB71-9661-4BD8-B715-0E80860B8C39}" destId="{5D2F39BE-2423-4F21-A0E7-BD0B3DB40596}" srcOrd="2" destOrd="0" presId="urn:microsoft.com/office/officeart/2018/2/layout/IconCircleList"/>
    <dgm:cxn modelId="{A8D75762-0FA2-7844-BC73-8E1B8D5CF603}" type="presParOf" srcId="{B7C5BB71-9661-4BD8-B715-0E80860B8C39}" destId="{AB8A00D7-2997-4F7D-8843-918133DEB311}" srcOrd="3" destOrd="0" presId="urn:microsoft.com/office/officeart/2018/2/layout/IconCircleList"/>
    <dgm:cxn modelId="{4302BE21-7D7E-E241-B6AA-9DA23B426C9A}" type="presParOf" srcId="{CC95AD8A-E696-42E6-B8DF-AF6B9903649C}" destId="{7C0D1163-BD0D-4C97-87E4-A78ADA5AC6DA}" srcOrd="3" destOrd="0" presId="urn:microsoft.com/office/officeart/2018/2/layout/IconCircleList"/>
    <dgm:cxn modelId="{E3F4B000-31F3-DB42-A96F-FB0A703CB4A6}" type="presParOf" srcId="{CC95AD8A-E696-42E6-B8DF-AF6B9903649C}" destId="{52EBF143-FA07-4745-A35B-D039C937C839}" srcOrd="4" destOrd="0" presId="urn:microsoft.com/office/officeart/2018/2/layout/IconCircleList"/>
    <dgm:cxn modelId="{0D7D3B29-1535-7646-B511-AF441F50B6E1}" type="presParOf" srcId="{52EBF143-FA07-4745-A35B-D039C937C839}" destId="{C86EAD5F-6F94-44EB-9E55-3BCAE6F674DB}" srcOrd="0" destOrd="0" presId="urn:microsoft.com/office/officeart/2018/2/layout/IconCircleList"/>
    <dgm:cxn modelId="{D57355DC-85E3-5144-B17C-4B475CB7CA7F}" type="presParOf" srcId="{52EBF143-FA07-4745-A35B-D039C937C839}" destId="{C9B8A0C5-F5F9-42A0-887C-8BE5B285BAC7}" srcOrd="1" destOrd="0" presId="urn:microsoft.com/office/officeart/2018/2/layout/IconCircleList"/>
    <dgm:cxn modelId="{81ADC95B-C7B6-B541-AA05-794B4C93E25A}" type="presParOf" srcId="{52EBF143-FA07-4745-A35B-D039C937C839}" destId="{CE5FD4DA-AA59-477C-90F2-AB958F3B77EC}" srcOrd="2" destOrd="0" presId="urn:microsoft.com/office/officeart/2018/2/layout/IconCircleList"/>
    <dgm:cxn modelId="{2BD80D94-D1E0-984B-A844-698FD50B19A7}" type="presParOf" srcId="{52EBF143-FA07-4745-A35B-D039C937C839}" destId="{FD6CB3B8-052D-4CE2-88FF-28A77280618D}" srcOrd="3" destOrd="0" presId="urn:microsoft.com/office/officeart/2018/2/layout/IconCircleList"/>
    <dgm:cxn modelId="{62EAEE59-966F-094F-B7CD-32040C7BEF3F}" type="presParOf" srcId="{CC95AD8A-E696-42E6-B8DF-AF6B9903649C}" destId="{0B394781-A15C-4BC7-BB49-D5B5682D3A4D}" srcOrd="5" destOrd="0" presId="urn:microsoft.com/office/officeart/2018/2/layout/IconCircleList"/>
    <dgm:cxn modelId="{75273A63-8454-0D44-8764-94C6DBEF8690}" type="presParOf" srcId="{CC95AD8A-E696-42E6-B8DF-AF6B9903649C}" destId="{04855BCD-4FB1-4BD1-9C90-9BA775F26694}" srcOrd="6" destOrd="0" presId="urn:microsoft.com/office/officeart/2018/2/layout/IconCircleList"/>
    <dgm:cxn modelId="{4B0323FA-72C6-5648-BEA4-FF6DB7F4A323}" type="presParOf" srcId="{04855BCD-4FB1-4BD1-9C90-9BA775F26694}" destId="{20111960-8906-4276-9D44-90B017EEC90C}" srcOrd="0" destOrd="0" presId="urn:microsoft.com/office/officeart/2018/2/layout/IconCircleList"/>
    <dgm:cxn modelId="{24859A7E-FD0C-8A4C-BCD9-AC969561534A}" type="presParOf" srcId="{04855BCD-4FB1-4BD1-9C90-9BA775F26694}" destId="{3DF69745-2B54-4965-A1D6-95410FD4B76A}" srcOrd="1" destOrd="0" presId="urn:microsoft.com/office/officeart/2018/2/layout/IconCircleList"/>
    <dgm:cxn modelId="{554871E8-6AB4-294C-9BCE-983457F7854D}" type="presParOf" srcId="{04855BCD-4FB1-4BD1-9C90-9BA775F26694}" destId="{327B6C85-664F-4E1F-8E0F-99183535DB23}" srcOrd="2" destOrd="0" presId="urn:microsoft.com/office/officeart/2018/2/layout/IconCircleList"/>
    <dgm:cxn modelId="{49E1442A-0CEA-E74D-A90A-A1825DDB14BC}" type="presParOf" srcId="{04855BCD-4FB1-4BD1-9C90-9BA775F26694}" destId="{5DF2B9DC-AE05-4F4A-9BA0-A70AF7F0518B}" srcOrd="3" destOrd="0" presId="urn:microsoft.com/office/officeart/2018/2/layout/IconCircleList"/>
    <dgm:cxn modelId="{83100BDC-9845-DC4A-B146-9CD26E256C6D}" type="presParOf" srcId="{CC95AD8A-E696-42E6-B8DF-AF6B9903649C}" destId="{CF0AE5E4-EADB-4438-A7AA-F9BFAD46FDFE}" srcOrd="7" destOrd="0" presId="urn:microsoft.com/office/officeart/2018/2/layout/IconCircleList"/>
    <dgm:cxn modelId="{9DF59105-EEFA-0340-98DF-704E50C0EACE}" type="presParOf" srcId="{CC95AD8A-E696-42E6-B8DF-AF6B9903649C}" destId="{F488DEC1-A2B8-43CE-B4F2-06DC55AEBC42}" srcOrd="8" destOrd="0" presId="urn:microsoft.com/office/officeart/2018/2/layout/IconCircleList"/>
    <dgm:cxn modelId="{11883D72-3574-7448-9841-DD4F63736233}" type="presParOf" srcId="{F488DEC1-A2B8-43CE-B4F2-06DC55AEBC42}" destId="{71BDB7FA-A1F3-40DD-AAF7-4B31CE8B30F2}" srcOrd="0" destOrd="0" presId="urn:microsoft.com/office/officeart/2018/2/layout/IconCircleList"/>
    <dgm:cxn modelId="{172E0413-960B-BB48-AC86-1433BB30D7C5}" type="presParOf" srcId="{F488DEC1-A2B8-43CE-B4F2-06DC55AEBC42}" destId="{B218C84C-B2F6-46BA-BFE1-F2EF2CAC01E5}" srcOrd="1" destOrd="0" presId="urn:microsoft.com/office/officeart/2018/2/layout/IconCircleList"/>
    <dgm:cxn modelId="{FD66AC1A-9CE8-E949-B359-44C4447E130A}" type="presParOf" srcId="{F488DEC1-A2B8-43CE-B4F2-06DC55AEBC42}" destId="{54222DE6-8F45-4127-B326-1532C7E57AEA}" srcOrd="2" destOrd="0" presId="urn:microsoft.com/office/officeart/2018/2/layout/IconCircleList"/>
    <dgm:cxn modelId="{5E78E3F7-42D2-7248-B6C2-F5C010ACD422}" type="presParOf" srcId="{F488DEC1-A2B8-43CE-B4F2-06DC55AEBC42}" destId="{EA3CD73C-6141-45ED-8E66-21B6F2D4DF5B}" srcOrd="3" destOrd="0" presId="urn:microsoft.com/office/officeart/2018/2/layout/IconCircleList"/>
    <dgm:cxn modelId="{B10A331E-6483-0C44-8E36-1664412E5D61}" type="presParOf" srcId="{CC95AD8A-E696-42E6-B8DF-AF6B9903649C}" destId="{2A0FAC48-FCBB-4DC7-8CB7-C10A49776CA4}" srcOrd="9" destOrd="0" presId="urn:microsoft.com/office/officeart/2018/2/layout/IconCircleList"/>
    <dgm:cxn modelId="{F3D86A78-12AE-F34A-A13C-6D60C119692B}" type="presParOf" srcId="{CC95AD8A-E696-42E6-B8DF-AF6B9903649C}" destId="{2AFEDD01-11C1-48BC-A32B-2AA43D8B0F56}" srcOrd="10" destOrd="0" presId="urn:microsoft.com/office/officeart/2018/2/layout/IconCircleList"/>
    <dgm:cxn modelId="{B27800DC-20D5-864D-93C9-95773C9D2561}" type="presParOf" srcId="{2AFEDD01-11C1-48BC-A32B-2AA43D8B0F56}" destId="{3F3CA1DC-6502-42FB-850B-2DC6CCE164CD}" srcOrd="0" destOrd="0" presId="urn:microsoft.com/office/officeart/2018/2/layout/IconCircleList"/>
    <dgm:cxn modelId="{460037E4-2C3A-5B41-B29E-A0186B4551B4}" type="presParOf" srcId="{2AFEDD01-11C1-48BC-A32B-2AA43D8B0F56}" destId="{DDFD2D90-6B91-48FF-8DFD-766EA8158BF1}" srcOrd="1" destOrd="0" presId="urn:microsoft.com/office/officeart/2018/2/layout/IconCircleList"/>
    <dgm:cxn modelId="{DCE21E1A-8667-5A4D-AC66-46BF41320DF6}" type="presParOf" srcId="{2AFEDD01-11C1-48BC-A32B-2AA43D8B0F56}" destId="{40CB6F0D-54FD-4D47-B444-BFF52530292A}" srcOrd="2" destOrd="0" presId="urn:microsoft.com/office/officeart/2018/2/layout/IconCircleList"/>
    <dgm:cxn modelId="{1991EAF8-A133-944C-8171-7D94EDF82B96}" type="presParOf" srcId="{2AFEDD01-11C1-48BC-A32B-2AA43D8B0F56}" destId="{6E74CF5E-1273-41FB-ADAB-FC533F3974BC}"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39CF610-A1D4-474B-94F6-860B209360C6}"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B58F9422-F36A-4036-82FE-DF6C0065022E}">
      <dgm:prSet/>
      <dgm:spPr/>
      <dgm:t>
        <a:bodyPr/>
        <a:lstStyle/>
        <a:p>
          <a:r>
            <a:rPr lang="en-US"/>
            <a:t>Patient Funding and Access</a:t>
          </a:r>
        </a:p>
      </dgm:t>
    </dgm:pt>
    <dgm:pt modelId="{26150318-FF09-462F-B763-870E8820E409}" type="parTrans" cxnId="{19EA153C-A221-4C36-AA3D-FF106E4BBBF8}">
      <dgm:prSet/>
      <dgm:spPr/>
      <dgm:t>
        <a:bodyPr/>
        <a:lstStyle/>
        <a:p>
          <a:endParaRPr lang="en-US"/>
        </a:p>
      </dgm:t>
    </dgm:pt>
    <dgm:pt modelId="{E1A9FCD7-E7B3-4EA3-80C5-5DB1F9534457}" type="sibTrans" cxnId="{19EA153C-A221-4C36-AA3D-FF106E4BBBF8}">
      <dgm:prSet/>
      <dgm:spPr/>
      <dgm:t>
        <a:bodyPr/>
        <a:lstStyle/>
        <a:p>
          <a:endParaRPr lang="en-US"/>
        </a:p>
      </dgm:t>
    </dgm:pt>
    <dgm:pt modelId="{394779D3-B1D6-4918-90A9-CEB2BA306467}">
      <dgm:prSet/>
      <dgm:spPr/>
      <dgm:t>
        <a:bodyPr/>
        <a:lstStyle/>
        <a:p>
          <a:r>
            <a:rPr lang="en-US"/>
            <a:t>Accounting</a:t>
          </a:r>
        </a:p>
      </dgm:t>
    </dgm:pt>
    <dgm:pt modelId="{41FF400C-9260-4C30-A0D6-A5014B749E60}" type="parTrans" cxnId="{203D1802-13E1-4D5B-B603-9FB7A3065995}">
      <dgm:prSet/>
      <dgm:spPr/>
      <dgm:t>
        <a:bodyPr/>
        <a:lstStyle/>
        <a:p>
          <a:endParaRPr lang="en-US"/>
        </a:p>
      </dgm:t>
    </dgm:pt>
    <dgm:pt modelId="{61DB8642-C1BB-49DC-85B6-71AD0914A716}" type="sibTrans" cxnId="{203D1802-13E1-4D5B-B603-9FB7A3065995}">
      <dgm:prSet/>
      <dgm:spPr/>
      <dgm:t>
        <a:bodyPr/>
        <a:lstStyle/>
        <a:p>
          <a:endParaRPr lang="en-US"/>
        </a:p>
      </dgm:t>
    </dgm:pt>
    <dgm:pt modelId="{88B4ABE8-EF79-46FC-9EA2-07422363D01D}">
      <dgm:prSet/>
      <dgm:spPr/>
      <dgm:t>
        <a:bodyPr/>
        <a:lstStyle/>
        <a:p>
          <a:r>
            <a:rPr lang="en-US"/>
            <a:t>Finance</a:t>
          </a:r>
        </a:p>
      </dgm:t>
    </dgm:pt>
    <dgm:pt modelId="{A4461AD5-EB77-4670-9D4E-6F0AA3AF0BCB}" type="parTrans" cxnId="{D5677349-DBDA-4115-AE80-3569DB48F455}">
      <dgm:prSet/>
      <dgm:spPr/>
      <dgm:t>
        <a:bodyPr/>
        <a:lstStyle/>
        <a:p>
          <a:endParaRPr lang="en-US"/>
        </a:p>
      </dgm:t>
    </dgm:pt>
    <dgm:pt modelId="{4AD081AC-7B2C-465F-BDE7-E4A7C5303DFF}" type="sibTrans" cxnId="{D5677349-DBDA-4115-AE80-3569DB48F455}">
      <dgm:prSet/>
      <dgm:spPr/>
      <dgm:t>
        <a:bodyPr/>
        <a:lstStyle/>
        <a:p>
          <a:endParaRPr lang="en-US"/>
        </a:p>
      </dgm:t>
    </dgm:pt>
    <dgm:pt modelId="{41215111-4B29-4382-A001-E461B0EA2AE2}">
      <dgm:prSet/>
      <dgm:spPr/>
      <dgm:t>
        <a:bodyPr/>
        <a:lstStyle/>
        <a:p>
          <a:r>
            <a:rPr lang="en-US"/>
            <a:t>HR Management</a:t>
          </a:r>
        </a:p>
      </dgm:t>
    </dgm:pt>
    <dgm:pt modelId="{C53E8885-0959-4AC5-9DF0-EE46EA5306A9}" type="parTrans" cxnId="{A9EB7949-6E32-4DF9-952C-E42E308C5FEB}">
      <dgm:prSet/>
      <dgm:spPr/>
      <dgm:t>
        <a:bodyPr/>
        <a:lstStyle/>
        <a:p>
          <a:endParaRPr lang="en-US"/>
        </a:p>
      </dgm:t>
    </dgm:pt>
    <dgm:pt modelId="{7A2CAA98-AF26-492D-BE0F-163F53126224}" type="sibTrans" cxnId="{A9EB7949-6E32-4DF9-952C-E42E308C5FEB}">
      <dgm:prSet/>
      <dgm:spPr/>
      <dgm:t>
        <a:bodyPr/>
        <a:lstStyle/>
        <a:p>
          <a:endParaRPr lang="en-US"/>
        </a:p>
      </dgm:t>
    </dgm:pt>
    <dgm:pt modelId="{BB753EFB-5705-4804-9FC5-CCEBB623899C}">
      <dgm:prSet/>
      <dgm:spPr/>
      <dgm:t>
        <a:bodyPr/>
        <a:lstStyle/>
        <a:p>
          <a:r>
            <a:rPr lang="en-US"/>
            <a:t>Organizational Development</a:t>
          </a:r>
        </a:p>
      </dgm:t>
    </dgm:pt>
    <dgm:pt modelId="{1A31FF02-EB71-4EE3-BF7A-73FEEC3097E8}" type="parTrans" cxnId="{FFC36019-AEB8-4A44-B599-A280724B33DD}">
      <dgm:prSet/>
      <dgm:spPr/>
      <dgm:t>
        <a:bodyPr/>
        <a:lstStyle/>
        <a:p>
          <a:endParaRPr lang="en-US"/>
        </a:p>
      </dgm:t>
    </dgm:pt>
    <dgm:pt modelId="{11DDB003-872E-4943-B856-8E9EB7C58707}" type="sibTrans" cxnId="{FFC36019-AEB8-4A44-B599-A280724B33DD}">
      <dgm:prSet/>
      <dgm:spPr/>
      <dgm:t>
        <a:bodyPr/>
        <a:lstStyle/>
        <a:p>
          <a:endParaRPr lang="en-US"/>
        </a:p>
      </dgm:t>
    </dgm:pt>
    <dgm:pt modelId="{6A74EE74-C6BC-4FCF-BE95-744C87DB4709}">
      <dgm:prSet/>
      <dgm:spPr/>
      <dgm:t>
        <a:bodyPr/>
        <a:lstStyle/>
        <a:p>
          <a:r>
            <a:rPr lang="en-US"/>
            <a:t>Logistics</a:t>
          </a:r>
        </a:p>
      </dgm:t>
    </dgm:pt>
    <dgm:pt modelId="{46220CA3-004F-4245-9A7F-A625ED11177E}" type="parTrans" cxnId="{D017483E-FDFA-4CC8-BE71-FA1987512F92}">
      <dgm:prSet/>
      <dgm:spPr/>
      <dgm:t>
        <a:bodyPr/>
        <a:lstStyle/>
        <a:p>
          <a:endParaRPr lang="en-US"/>
        </a:p>
      </dgm:t>
    </dgm:pt>
    <dgm:pt modelId="{1FAC14C8-0404-4ECA-8870-D88C1A83A1C7}" type="sibTrans" cxnId="{D017483E-FDFA-4CC8-BE71-FA1987512F92}">
      <dgm:prSet/>
      <dgm:spPr/>
      <dgm:t>
        <a:bodyPr/>
        <a:lstStyle/>
        <a:p>
          <a:endParaRPr lang="en-US"/>
        </a:p>
      </dgm:t>
    </dgm:pt>
    <dgm:pt modelId="{A45D491B-EEDD-40E1-BC0A-0456DE32611E}">
      <dgm:prSet/>
      <dgm:spPr/>
      <dgm:t>
        <a:bodyPr/>
        <a:lstStyle/>
        <a:p>
          <a:r>
            <a:rPr lang="en-US"/>
            <a:t>Resource Library of Reliable Sources</a:t>
          </a:r>
        </a:p>
      </dgm:t>
    </dgm:pt>
    <dgm:pt modelId="{1489CC3B-8273-4EBD-A57F-34344B1B93B6}" type="parTrans" cxnId="{F89EA723-CF0C-4FE3-B438-212372E6B91D}">
      <dgm:prSet/>
      <dgm:spPr/>
      <dgm:t>
        <a:bodyPr/>
        <a:lstStyle/>
        <a:p>
          <a:endParaRPr lang="en-US"/>
        </a:p>
      </dgm:t>
    </dgm:pt>
    <dgm:pt modelId="{AF50DA56-F984-4B91-8A9E-CBFEE2EAF7CD}" type="sibTrans" cxnId="{F89EA723-CF0C-4FE3-B438-212372E6B91D}">
      <dgm:prSet/>
      <dgm:spPr/>
      <dgm:t>
        <a:bodyPr/>
        <a:lstStyle/>
        <a:p>
          <a:endParaRPr lang="en-US"/>
        </a:p>
      </dgm:t>
    </dgm:pt>
    <dgm:pt modelId="{C0D32929-872C-4F3C-9635-75E4D80FFCE2}" type="pres">
      <dgm:prSet presAssocID="{C39CF610-A1D4-474B-94F6-860B209360C6}" presName="root" presStyleCnt="0">
        <dgm:presLayoutVars>
          <dgm:dir/>
          <dgm:resizeHandles val="exact"/>
        </dgm:presLayoutVars>
      </dgm:prSet>
      <dgm:spPr/>
      <dgm:t>
        <a:bodyPr/>
        <a:lstStyle/>
        <a:p>
          <a:endParaRPr lang="en-US"/>
        </a:p>
      </dgm:t>
    </dgm:pt>
    <dgm:pt modelId="{0D1A0AD6-3CC9-46F4-90A2-B87C9770692D}" type="pres">
      <dgm:prSet presAssocID="{B58F9422-F36A-4036-82FE-DF6C0065022E}" presName="compNode" presStyleCnt="0"/>
      <dgm:spPr/>
    </dgm:pt>
    <dgm:pt modelId="{D1E85B70-B6B8-47B4-955E-A05E240CDCDA}" type="pres">
      <dgm:prSet presAssocID="{B58F9422-F36A-4036-82FE-DF6C0065022E}"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Stethoscope"/>
        </a:ext>
      </dgm:extLst>
    </dgm:pt>
    <dgm:pt modelId="{CA1F8918-C9A6-41B8-94C3-4895BF27182B}" type="pres">
      <dgm:prSet presAssocID="{B58F9422-F36A-4036-82FE-DF6C0065022E}" presName="spaceRect" presStyleCnt="0"/>
      <dgm:spPr/>
    </dgm:pt>
    <dgm:pt modelId="{51803F3E-B78B-499A-92E8-064B6D3E73DB}" type="pres">
      <dgm:prSet presAssocID="{B58F9422-F36A-4036-82FE-DF6C0065022E}" presName="textRect" presStyleLbl="revTx" presStyleIdx="0" presStyleCnt="7">
        <dgm:presLayoutVars>
          <dgm:chMax val="1"/>
          <dgm:chPref val="1"/>
        </dgm:presLayoutVars>
      </dgm:prSet>
      <dgm:spPr/>
      <dgm:t>
        <a:bodyPr/>
        <a:lstStyle/>
        <a:p>
          <a:endParaRPr lang="en-US"/>
        </a:p>
      </dgm:t>
    </dgm:pt>
    <dgm:pt modelId="{0249A4AC-A987-4F24-822B-0AAD7677E21C}" type="pres">
      <dgm:prSet presAssocID="{E1A9FCD7-E7B3-4EA3-80C5-5DB1F9534457}" presName="sibTrans" presStyleCnt="0"/>
      <dgm:spPr/>
    </dgm:pt>
    <dgm:pt modelId="{A67D4808-7E0F-43D9-9A44-BA42792184B8}" type="pres">
      <dgm:prSet presAssocID="{394779D3-B1D6-4918-90A9-CEB2BA306467}" presName="compNode" presStyleCnt="0"/>
      <dgm:spPr/>
    </dgm:pt>
    <dgm:pt modelId="{3CF93227-7FC6-4C27-9BF4-D4FF9D674529}" type="pres">
      <dgm:prSet presAssocID="{394779D3-B1D6-4918-90A9-CEB2BA306467}"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Cent"/>
        </a:ext>
      </dgm:extLst>
    </dgm:pt>
    <dgm:pt modelId="{4D3C4EB9-7047-4643-B0AF-91A7C23701E4}" type="pres">
      <dgm:prSet presAssocID="{394779D3-B1D6-4918-90A9-CEB2BA306467}" presName="spaceRect" presStyleCnt="0"/>
      <dgm:spPr/>
    </dgm:pt>
    <dgm:pt modelId="{8D3E9D29-9E4F-46B4-9760-430D2C510E54}" type="pres">
      <dgm:prSet presAssocID="{394779D3-B1D6-4918-90A9-CEB2BA306467}" presName="textRect" presStyleLbl="revTx" presStyleIdx="1" presStyleCnt="7">
        <dgm:presLayoutVars>
          <dgm:chMax val="1"/>
          <dgm:chPref val="1"/>
        </dgm:presLayoutVars>
      </dgm:prSet>
      <dgm:spPr/>
      <dgm:t>
        <a:bodyPr/>
        <a:lstStyle/>
        <a:p>
          <a:endParaRPr lang="en-US"/>
        </a:p>
      </dgm:t>
    </dgm:pt>
    <dgm:pt modelId="{1FEBBED6-D3B7-4B3A-A74A-5ED93B620448}" type="pres">
      <dgm:prSet presAssocID="{61DB8642-C1BB-49DC-85B6-71AD0914A716}" presName="sibTrans" presStyleCnt="0"/>
      <dgm:spPr/>
    </dgm:pt>
    <dgm:pt modelId="{55B3A72A-4CE0-4ACF-9412-08B41BD6A7D2}" type="pres">
      <dgm:prSet presAssocID="{88B4ABE8-EF79-46FC-9EA2-07422363D01D}" presName="compNode" presStyleCnt="0"/>
      <dgm:spPr/>
    </dgm:pt>
    <dgm:pt modelId="{6AC9809F-7D86-4DC9-99E0-3C987019468A}" type="pres">
      <dgm:prSet presAssocID="{88B4ABE8-EF79-46FC-9EA2-07422363D01D}"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Calculator"/>
        </a:ext>
      </dgm:extLst>
    </dgm:pt>
    <dgm:pt modelId="{DEF708D5-9F11-4ED0-98D3-68E07E5827AA}" type="pres">
      <dgm:prSet presAssocID="{88B4ABE8-EF79-46FC-9EA2-07422363D01D}" presName="spaceRect" presStyleCnt="0"/>
      <dgm:spPr/>
    </dgm:pt>
    <dgm:pt modelId="{CEAD2501-4C6A-46F7-B4A2-36D0FC91AEAB}" type="pres">
      <dgm:prSet presAssocID="{88B4ABE8-EF79-46FC-9EA2-07422363D01D}" presName="textRect" presStyleLbl="revTx" presStyleIdx="2" presStyleCnt="7">
        <dgm:presLayoutVars>
          <dgm:chMax val="1"/>
          <dgm:chPref val="1"/>
        </dgm:presLayoutVars>
      </dgm:prSet>
      <dgm:spPr/>
      <dgm:t>
        <a:bodyPr/>
        <a:lstStyle/>
        <a:p>
          <a:endParaRPr lang="en-US"/>
        </a:p>
      </dgm:t>
    </dgm:pt>
    <dgm:pt modelId="{B097DC87-FE0F-4F9B-8A14-927AE298800C}" type="pres">
      <dgm:prSet presAssocID="{4AD081AC-7B2C-465F-BDE7-E4A7C5303DFF}" presName="sibTrans" presStyleCnt="0"/>
      <dgm:spPr/>
    </dgm:pt>
    <dgm:pt modelId="{14C1AF66-6DB8-42B6-A2B2-2C459E401796}" type="pres">
      <dgm:prSet presAssocID="{41215111-4B29-4382-A001-E461B0EA2AE2}" presName="compNode" presStyleCnt="0"/>
      <dgm:spPr/>
    </dgm:pt>
    <dgm:pt modelId="{3C7F4F20-E15A-4CB1-9789-00CADD565CA9}" type="pres">
      <dgm:prSet presAssocID="{41215111-4B29-4382-A001-E461B0EA2AE2}"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extLst>
        <a:ext uri="{E40237B7-FDA0-4F09-8148-C483321AD2D9}">
          <dgm14:cNvPr xmlns:dgm14="http://schemas.microsoft.com/office/drawing/2010/diagram" id="0" name="" descr="Meeting"/>
        </a:ext>
      </dgm:extLst>
    </dgm:pt>
    <dgm:pt modelId="{57CAACFD-495D-46E2-95D1-AFF61CB4FF43}" type="pres">
      <dgm:prSet presAssocID="{41215111-4B29-4382-A001-E461B0EA2AE2}" presName="spaceRect" presStyleCnt="0"/>
      <dgm:spPr/>
    </dgm:pt>
    <dgm:pt modelId="{4ABC41C8-4537-4EFF-83BF-7BBFB686EFB8}" type="pres">
      <dgm:prSet presAssocID="{41215111-4B29-4382-A001-E461B0EA2AE2}" presName="textRect" presStyleLbl="revTx" presStyleIdx="3" presStyleCnt="7">
        <dgm:presLayoutVars>
          <dgm:chMax val="1"/>
          <dgm:chPref val="1"/>
        </dgm:presLayoutVars>
      </dgm:prSet>
      <dgm:spPr/>
      <dgm:t>
        <a:bodyPr/>
        <a:lstStyle/>
        <a:p>
          <a:endParaRPr lang="en-US"/>
        </a:p>
      </dgm:t>
    </dgm:pt>
    <dgm:pt modelId="{1D9F6CC1-5000-4909-8DB2-A6265890EC4C}" type="pres">
      <dgm:prSet presAssocID="{7A2CAA98-AF26-492D-BE0F-163F53126224}" presName="sibTrans" presStyleCnt="0"/>
      <dgm:spPr/>
    </dgm:pt>
    <dgm:pt modelId="{DB241FFB-29AD-4463-BB1D-99FEDB711A4B}" type="pres">
      <dgm:prSet presAssocID="{BB753EFB-5705-4804-9FC5-CCEBB623899C}" presName="compNode" presStyleCnt="0"/>
      <dgm:spPr/>
    </dgm:pt>
    <dgm:pt modelId="{BF5F7220-E09E-41D4-A5AA-F62710DE4728}" type="pres">
      <dgm:prSet presAssocID="{BB753EFB-5705-4804-9FC5-CCEBB623899C}"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a:noFill/>
        </a:ln>
      </dgm:spPr>
      <dgm:extLst>
        <a:ext uri="{E40237B7-FDA0-4F09-8148-C483321AD2D9}">
          <dgm14:cNvPr xmlns:dgm14="http://schemas.microsoft.com/office/drawing/2010/diagram" id="0" name="" descr="Business Growth"/>
        </a:ext>
      </dgm:extLst>
    </dgm:pt>
    <dgm:pt modelId="{31E12879-72E6-4851-94D4-1A5019626D4D}" type="pres">
      <dgm:prSet presAssocID="{BB753EFB-5705-4804-9FC5-CCEBB623899C}" presName="spaceRect" presStyleCnt="0"/>
      <dgm:spPr/>
    </dgm:pt>
    <dgm:pt modelId="{88FAD67C-5721-4522-8D62-E7845037E02B}" type="pres">
      <dgm:prSet presAssocID="{BB753EFB-5705-4804-9FC5-CCEBB623899C}" presName="textRect" presStyleLbl="revTx" presStyleIdx="4" presStyleCnt="7">
        <dgm:presLayoutVars>
          <dgm:chMax val="1"/>
          <dgm:chPref val="1"/>
        </dgm:presLayoutVars>
      </dgm:prSet>
      <dgm:spPr/>
      <dgm:t>
        <a:bodyPr/>
        <a:lstStyle/>
        <a:p>
          <a:endParaRPr lang="en-US"/>
        </a:p>
      </dgm:t>
    </dgm:pt>
    <dgm:pt modelId="{ECE4F791-E489-46C6-983F-A66308ABCA18}" type="pres">
      <dgm:prSet presAssocID="{11DDB003-872E-4943-B856-8E9EB7C58707}" presName="sibTrans" presStyleCnt="0"/>
      <dgm:spPr/>
    </dgm:pt>
    <dgm:pt modelId="{FB844A03-64A8-4955-A9C6-EFCC92CB1370}" type="pres">
      <dgm:prSet presAssocID="{6A74EE74-C6BC-4FCF-BE95-744C87DB4709}" presName="compNode" presStyleCnt="0"/>
      <dgm:spPr/>
    </dgm:pt>
    <dgm:pt modelId="{0C46449A-87AB-4CF8-AD39-8EC65A7F3B7A}" type="pres">
      <dgm:prSet presAssocID="{6A74EE74-C6BC-4FCF-BE95-744C87DB4709}"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a:blipFill>
        <a:ln>
          <a:noFill/>
        </a:ln>
      </dgm:spPr>
      <dgm:extLst>
        <a:ext uri="{E40237B7-FDA0-4F09-8148-C483321AD2D9}">
          <dgm14:cNvPr xmlns:dgm14="http://schemas.microsoft.com/office/drawing/2010/diagram" id="0" name="" descr="Truck"/>
        </a:ext>
      </dgm:extLst>
    </dgm:pt>
    <dgm:pt modelId="{97BCE164-D704-4BCB-87BC-9348FE20AEA0}" type="pres">
      <dgm:prSet presAssocID="{6A74EE74-C6BC-4FCF-BE95-744C87DB4709}" presName="spaceRect" presStyleCnt="0"/>
      <dgm:spPr/>
    </dgm:pt>
    <dgm:pt modelId="{24C3C769-E376-49B1-B372-49C2CEC603B3}" type="pres">
      <dgm:prSet presAssocID="{6A74EE74-C6BC-4FCF-BE95-744C87DB4709}" presName="textRect" presStyleLbl="revTx" presStyleIdx="5" presStyleCnt="7">
        <dgm:presLayoutVars>
          <dgm:chMax val="1"/>
          <dgm:chPref val="1"/>
        </dgm:presLayoutVars>
      </dgm:prSet>
      <dgm:spPr/>
      <dgm:t>
        <a:bodyPr/>
        <a:lstStyle/>
        <a:p>
          <a:endParaRPr lang="en-US"/>
        </a:p>
      </dgm:t>
    </dgm:pt>
    <dgm:pt modelId="{2C7F9CFB-9960-4971-9222-9F06D9BC140B}" type="pres">
      <dgm:prSet presAssocID="{1FAC14C8-0404-4ECA-8870-D88C1A83A1C7}" presName="sibTrans" presStyleCnt="0"/>
      <dgm:spPr/>
    </dgm:pt>
    <dgm:pt modelId="{E3563F8C-133F-4FDC-AB41-962B59F12B23}" type="pres">
      <dgm:prSet presAssocID="{A45D491B-EEDD-40E1-BC0A-0456DE32611E}" presName="compNode" presStyleCnt="0"/>
      <dgm:spPr/>
    </dgm:pt>
    <dgm:pt modelId="{7D7642C5-D5D6-4460-82FE-98646445C48C}" type="pres">
      <dgm:prSet presAssocID="{A45D491B-EEDD-40E1-BC0A-0456DE32611E}"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a:blipFill>
        <a:ln>
          <a:noFill/>
        </a:ln>
      </dgm:spPr>
      <dgm:extLst>
        <a:ext uri="{E40237B7-FDA0-4F09-8148-C483321AD2D9}">
          <dgm14:cNvPr xmlns:dgm14="http://schemas.microsoft.com/office/drawing/2010/diagram" id="0" name="" descr="Books"/>
        </a:ext>
      </dgm:extLst>
    </dgm:pt>
    <dgm:pt modelId="{58F59DA5-107B-42A1-9A96-47B0E46C84C6}" type="pres">
      <dgm:prSet presAssocID="{A45D491B-EEDD-40E1-BC0A-0456DE32611E}" presName="spaceRect" presStyleCnt="0"/>
      <dgm:spPr/>
    </dgm:pt>
    <dgm:pt modelId="{127EFB12-0CC3-471F-B8B8-0EA67F254825}" type="pres">
      <dgm:prSet presAssocID="{A45D491B-EEDD-40E1-BC0A-0456DE32611E}" presName="textRect" presStyleLbl="revTx" presStyleIdx="6" presStyleCnt="7">
        <dgm:presLayoutVars>
          <dgm:chMax val="1"/>
          <dgm:chPref val="1"/>
        </dgm:presLayoutVars>
      </dgm:prSet>
      <dgm:spPr/>
      <dgm:t>
        <a:bodyPr/>
        <a:lstStyle/>
        <a:p>
          <a:endParaRPr lang="en-US"/>
        </a:p>
      </dgm:t>
    </dgm:pt>
  </dgm:ptLst>
  <dgm:cxnLst>
    <dgm:cxn modelId="{D5677349-DBDA-4115-AE80-3569DB48F455}" srcId="{C39CF610-A1D4-474B-94F6-860B209360C6}" destId="{88B4ABE8-EF79-46FC-9EA2-07422363D01D}" srcOrd="2" destOrd="0" parTransId="{A4461AD5-EB77-4670-9D4E-6F0AA3AF0BCB}" sibTransId="{4AD081AC-7B2C-465F-BDE7-E4A7C5303DFF}"/>
    <dgm:cxn modelId="{7374F4AC-9677-488B-90BC-E63C1EDB5FD7}" type="presOf" srcId="{88B4ABE8-EF79-46FC-9EA2-07422363D01D}" destId="{CEAD2501-4C6A-46F7-B4A2-36D0FC91AEAB}" srcOrd="0" destOrd="0" presId="urn:microsoft.com/office/officeart/2018/2/layout/IconLabelList"/>
    <dgm:cxn modelId="{FFC36019-AEB8-4A44-B599-A280724B33DD}" srcId="{C39CF610-A1D4-474B-94F6-860B209360C6}" destId="{BB753EFB-5705-4804-9FC5-CCEBB623899C}" srcOrd="4" destOrd="0" parTransId="{1A31FF02-EB71-4EE3-BF7A-73FEEC3097E8}" sibTransId="{11DDB003-872E-4943-B856-8E9EB7C58707}"/>
    <dgm:cxn modelId="{8670D15B-6FC1-44DB-B40B-F695C6879C51}" type="presOf" srcId="{6A74EE74-C6BC-4FCF-BE95-744C87DB4709}" destId="{24C3C769-E376-49B1-B372-49C2CEC603B3}" srcOrd="0" destOrd="0" presId="urn:microsoft.com/office/officeart/2018/2/layout/IconLabelList"/>
    <dgm:cxn modelId="{5661D307-2363-4148-A347-C1B2CB288A97}" type="presOf" srcId="{C39CF610-A1D4-474B-94F6-860B209360C6}" destId="{C0D32929-872C-4F3C-9635-75E4D80FFCE2}" srcOrd="0" destOrd="0" presId="urn:microsoft.com/office/officeart/2018/2/layout/IconLabelList"/>
    <dgm:cxn modelId="{203D1802-13E1-4D5B-B603-9FB7A3065995}" srcId="{C39CF610-A1D4-474B-94F6-860B209360C6}" destId="{394779D3-B1D6-4918-90A9-CEB2BA306467}" srcOrd="1" destOrd="0" parTransId="{41FF400C-9260-4C30-A0D6-A5014B749E60}" sibTransId="{61DB8642-C1BB-49DC-85B6-71AD0914A716}"/>
    <dgm:cxn modelId="{A9EB7949-6E32-4DF9-952C-E42E308C5FEB}" srcId="{C39CF610-A1D4-474B-94F6-860B209360C6}" destId="{41215111-4B29-4382-A001-E461B0EA2AE2}" srcOrd="3" destOrd="0" parTransId="{C53E8885-0959-4AC5-9DF0-EE46EA5306A9}" sibTransId="{7A2CAA98-AF26-492D-BE0F-163F53126224}"/>
    <dgm:cxn modelId="{D017483E-FDFA-4CC8-BE71-FA1987512F92}" srcId="{C39CF610-A1D4-474B-94F6-860B209360C6}" destId="{6A74EE74-C6BC-4FCF-BE95-744C87DB4709}" srcOrd="5" destOrd="0" parTransId="{46220CA3-004F-4245-9A7F-A625ED11177E}" sibTransId="{1FAC14C8-0404-4ECA-8870-D88C1A83A1C7}"/>
    <dgm:cxn modelId="{3DADBD7E-338E-4703-914F-0500F8035A70}" type="presOf" srcId="{BB753EFB-5705-4804-9FC5-CCEBB623899C}" destId="{88FAD67C-5721-4522-8D62-E7845037E02B}" srcOrd="0" destOrd="0" presId="urn:microsoft.com/office/officeart/2018/2/layout/IconLabelList"/>
    <dgm:cxn modelId="{992EA600-EF3B-4100-87EE-0DDC79509A3E}" type="presOf" srcId="{B58F9422-F36A-4036-82FE-DF6C0065022E}" destId="{51803F3E-B78B-499A-92E8-064B6D3E73DB}" srcOrd="0" destOrd="0" presId="urn:microsoft.com/office/officeart/2018/2/layout/IconLabelList"/>
    <dgm:cxn modelId="{A6DFBAC9-875D-4504-BA05-0729AC11D4A8}" type="presOf" srcId="{394779D3-B1D6-4918-90A9-CEB2BA306467}" destId="{8D3E9D29-9E4F-46B4-9760-430D2C510E54}" srcOrd="0" destOrd="0" presId="urn:microsoft.com/office/officeart/2018/2/layout/IconLabelList"/>
    <dgm:cxn modelId="{5616A2E5-185E-4A15-A466-0DB8F3A32FC5}" type="presOf" srcId="{A45D491B-EEDD-40E1-BC0A-0456DE32611E}" destId="{127EFB12-0CC3-471F-B8B8-0EA67F254825}" srcOrd="0" destOrd="0" presId="urn:microsoft.com/office/officeart/2018/2/layout/IconLabelList"/>
    <dgm:cxn modelId="{5FFA7455-3C42-4779-8C05-2DE815E52922}" type="presOf" srcId="{41215111-4B29-4382-A001-E461B0EA2AE2}" destId="{4ABC41C8-4537-4EFF-83BF-7BBFB686EFB8}" srcOrd="0" destOrd="0" presId="urn:microsoft.com/office/officeart/2018/2/layout/IconLabelList"/>
    <dgm:cxn modelId="{19EA153C-A221-4C36-AA3D-FF106E4BBBF8}" srcId="{C39CF610-A1D4-474B-94F6-860B209360C6}" destId="{B58F9422-F36A-4036-82FE-DF6C0065022E}" srcOrd="0" destOrd="0" parTransId="{26150318-FF09-462F-B763-870E8820E409}" sibTransId="{E1A9FCD7-E7B3-4EA3-80C5-5DB1F9534457}"/>
    <dgm:cxn modelId="{F89EA723-CF0C-4FE3-B438-212372E6B91D}" srcId="{C39CF610-A1D4-474B-94F6-860B209360C6}" destId="{A45D491B-EEDD-40E1-BC0A-0456DE32611E}" srcOrd="6" destOrd="0" parTransId="{1489CC3B-8273-4EBD-A57F-34344B1B93B6}" sibTransId="{AF50DA56-F984-4B91-8A9E-CBFEE2EAF7CD}"/>
    <dgm:cxn modelId="{E60308C4-26A3-4C13-B6B2-AFC452B9A6A3}" type="presParOf" srcId="{C0D32929-872C-4F3C-9635-75E4D80FFCE2}" destId="{0D1A0AD6-3CC9-46F4-90A2-B87C9770692D}" srcOrd="0" destOrd="0" presId="urn:microsoft.com/office/officeart/2018/2/layout/IconLabelList"/>
    <dgm:cxn modelId="{E21FA0C1-D2D6-4BF8-B60F-5F76897A7C2B}" type="presParOf" srcId="{0D1A0AD6-3CC9-46F4-90A2-B87C9770692D}" destId="{D1E85B70-B6B8-47B4-955E-A05E240CDCDA}" srcOrd="0" destOrd="0" presId="urn:microsoft.com/office/officeart/2018/2/layout/IconLabelList"/>
    <dgm:cxn modelId="{0EF6543B-DB62-46EA-9DF6-939B4C5E37DE}" type="presParOf" srcId="{0D1A0AD6-3CC9-46F4-90A2-B87C9770692D}" destId="{CA1F8918-C9A6-41B8-94C3-4895BF27182B}" srcOrd="1" destOrd="0" presId="urn:microsoft.com/office/officeart/2018/2/layout/IconLabelList"/>
    <dgm:cxn modelId="{90B18C13-8434-4FAF-81FF-52F6839A1E3D}" type="presParOf" srcId="{0D1A0AD6-3CC9-46F4-90A2-B87C9770692D}" destId="{51803F3E-B78B-499A-92E8-064B6D3E73DB}" srcOrd="2" destOrd="0" presId="urn:microsoft.com/office/officeart/2018/2/layout/IconLabelList"/>
    <dgm:cxn modelId="{365831AC-1442-4F42-8E64-2CAF406C8AD6}" type="presParOf" srcId="{C0D32929-872C-4F3C-9635-75E4D80FFCE2}" destId="{0249A4AC-A987-4F24-822B-0AAD7677E21C}" srcOrd="1" destOrd="0" presId="urn:microsoft.com/office/officeart/2018/2/layout/IconLabelList"/>
    <dgm:cxn modelId="{A948C5AF-12FF-463F-B685-00804C0C0D65}" type="presParOf" srcId="{C0D32929-872C-4F3C-9635-75E4D80FFCE2}" destId="{A67D4808-7E0F-43D9-9A44-BA42792184B8}" srcOrd="2" destOrd="0" presId="urn:microsoft.com/office/officeart/2018/2/layout/IconLabelList"/>
    <dgm:cxn modelId="{F6F3A302-4253-41B2-B507-91D28D36282B}" type="presParOf" srcId="{A67D4808-7E0F-43D9-9A44-BA42792184B8}" destId="{3CF93227-7FC6-4C27-9BF4-D4FF9D674529}" srcOrd="0" destOrd="0" presId="urn:microsoft.com/office/officeart/2018/2/layout/IconLabelList"/>
    <dgm:cxn modelId="{5EF144C4-1D67-41A6-91EC-13D76D6F8E06}" type="presParOf" srcId="{A67D4808-7E0F-43D9-9A44-BA42792184B8}" destId="{4D3C4EB9-7047-4643-B0AF-91A7C23701E4}" srcOrd="1" destOrd="0" presId="urn:microsoft.com/office/officeart/2018/2/layout/IconLabelList"/>
    <dgm:cxn modelId="{3D62212C-DD25-4642-B98E-A4A836DA5DE2}" type="presParOf" srcId="{A67D4808-7E0F-43D9-9A44-BA42792184B8}" destId="{8D3E9D29-9E4F-46B4-9760-430D2C510E54}" srcOrd="2" destOrd="0" presId="urn:microsoft.com/office/officeart/2018/2/layout/IconLabelList"/>
    <dgm:cxn modelId="{D7DBCC32-6CD6-4E85-9F2A-6B069D2D02ED}" type="presParOf" srcId="{C0D32929-872C-4F3C-9635-75E4D80FFCE2}" destId="{1FEBBED6-D3B7-4B3A-A74A-5ED93B620448}" srcOrd="3" destOrd="0" presId="urn:microsoft.com/office/officeart/2018/2/layout/IconLabelList"/>
    <dgm:cxn modelId="{0B592AED-3C89-4D90-8361-50B739CAA975}" type="presParOf" srcId="{C0D32929-872C-4F3C-9635-75E4D80FFCE2}" destId="{55B3A72A-4CE0-4ACF-9412-08B41BD6A7D2}" srcOrd="4" destOrd="0" presId="urn:microsoft.com/office/officeart/2018/2/layout/IconLabelList"/>
    <dgm:cxn modelId="{726A792B-6BF0-40D7-80B3-9E13F5265436}" type="presParOf" srcId="{55B3A72A-4CE0-4ACF-9412-08B41BD6A7D2}" destId="{6AC9809F-7D86-4DC9-99E0-3C987019468A}" srcOrd="0" destOrd="0" presId="urn:microsoft.com/office/officeart/2018/2/layout/IconLabelList"/>
    <dgm:cxn modelId="{3D6A7087-F200-430F-82D0-8D0A9A594DAD}" type="presParOf" srcId="{55B3A72A-4CE0-4ACF-9412-08B41BD6A7D2}" destId="{DEF708D5-9F11-4ED0-98D3-68E07E5827AA}" srcOrd="1" destOrd="0" presId="urn:microsoft.com/office/officeart/2018/2/layout/IconLabelList"/>
    <dgm:cxn modelId="{A2CFE921-C817-4290-93E5-AF65D9A0C56E}" type="presParOf" srcId="{55B3A72A-4CE0-4ACF-9412-08B41BD6A7D2}" destId="{CEAD2501-4C6A-46F7-B4A2-36D0FC91AEAB}" srcOrd="2" destOrd="0" presId="urn:microsoft.com/office/officeart/2018/2/layout/IconLabelList"/>
    <dgm:cxn modelId="{F2891ACE-6107-4BC3-AF84-6BC95BF6C72A}" type="presParOf" srcId="{C0D32929-872C-4F3C-9635-75E4D80FFCE2}" destId="{B097DC87-FE0F-4F9B-8A14-927AE298800C}" srcOrd="5" destOrd="0" presId="urn:microsoft.com/office/officeart/2018/2/layout/IconLabelList"/>
    <dgm:cxn modelId="{5341700C-0FD8-4CEA-9B4F-82920413E49A}" type="presParOf" srcId="{C0D32929-872C-4F3C-9635-75E4D80FFCE2}" destId="{14C1AF66-6DB8-42B6-A2B2-2C459E401796}" srcOrd="6" destOrd="0" presId="urn:microsoft.com/office/officeart/2018/2/layout/IconLabelList"/>
    <dgm:cxn modelId="{90B0BC33-8570-4D94-931F-FA98E50CD183}" type="presParOf" srcId="{14C1AF66-6DB8-42B6-A2B2-2C459E401796}" destId="{3C7F4F20-E15A-4CB1-9789-00CADD565CA9}" srcOrd="0" destOrd="0" presId="urn:microsoft.com/office/officeart/2018/2/layout/IconLabelList"/>
    <dgm:cxn modelId="{9865F2B1-8D53-48A3-815A-FCC842C21C68}" type="presParOf" srcId="{14C1AF66-6DB8-42B6-A2B2-2C459E401796}" destId="{57CAACFD-495D-46E2-95D1-AFF61CB4FF43}" srcOrd="1" destOrd="0" presId="urn:microsoft.com/office/officeart/2018/2/layout/IconLabelList"/>
    <dgm:cxn modelId="{C009038F-6EEA-44A5-88EE-7277ABF951FA}" type="presParOf" srcId="{14C1AF66-6DB8-42B6-A2B2-2C459E401796}" destId="{4ABC41C8-4537-4EFF-83BF-7BBFB686EFB8}" srcOrd="2" destOrd="0" presId="urn:microsoft.com/office/officeart/2018/2/layout/IconLabelList"/>
    <dgm:cxn modelId="{7D157C1A-83A9-44A7-BCCD-0EBA9470AEF3}" type="presParOf" srcId="{C0D32929-872C-4F3C-9635-75E4D80FFCE2}" destId="{1D9F6CC1-5000-4909-8DB2-A6265890EC4C}" srcOrd="7" destOrd="0" presId="urn:microsoft.com/office/officeart/2018/2/layout/IconLabelList"/>
    <dgm:cxn modelId="{ECBB3000-D0C2-4A6F-B075-7F3AC1761BF9}" type="presParOf" srcId="{C0D32929-872C-4F3C-9635-75E4D80FFCE2}" destId="{DB241FFB-29AD-4463-BB1D-99FEDB711A4B}" srcOrd="8" destOrd="0" presId="urn:microsoft.com/office/officeart/2018/2/layout/IconLabelList"/>
    <dgm:cxn modelId="{2AF50DAA-7997-4792-B50A-803275C0A0ED}" type="presParOf" srcId="{DB241FFB-29AD-4463-BB1D-99FEDB711A4B}" destId="{BF5F7220-E09E-41D4-A5AA-F62710DE4728}" srcOrd="0" destOrd="0" presId="urn:microsoft.com/office/officeart/2018/2/layout/IconLabelList"/>
    <dgm:cxn modelId="{1192A4EC-07C5-4556-AE99-B82958630F2B}" type="presParOf" srcId="{DB241FFB-29AD-4463-BB1D-99FEDB711A4B}" destId="{31E12879-72E6-4851-94D4-1A5019626D4D}" srcOrd="1" destOrd="0" presId="urn:microsoft.com/office/officeart/2018/2/layout/IconLabelList"/>
    <dgm:cxn modelId="{7331EED2-D13E-4509-8C3F-5931C1DB2406}" type="presParOf" srcId="{DB241FFB-29AD-4463-BB1D-99FEDB711A4B}" destId="{88FAD67C-5721-4522-8D62-E7845037E02B}" srcOrd="2" destOrd="0" presId="urn:microsoft.com/office/officeart/2018/2/layout/IconLabelList"/>
    <dgm:cxn modelId="{9E52E855-6150-4506-8D46-1C982C190620}" type="presParOf" srcId="{C0D32929-872C-4F3C-9635-75E4D80FFCE2}" destId="{ECE4F791-E489-46C6-983F-A66308ABCA18}" srcOrd="9" destOrd="0" presId="urn:microsoft.com/office/officeart/2018/2/layout/IconLabelList"/>
    <dgm:cxn modelId="{751E89ED-F52D-4CF3-9D03-34DC995CC184}" type="presParOf" srcId="{C0D32929-872C-4F3C-9635-75E4D80FFCE2}" destId="{FB844A03-64A8-4955-A9C6-EFCC92CB1370}" srcOrd="10" destOrd="0" presId="urn:microsoft.com/office/officeart/2018/2/layout/IconLabelList"/>
    <dgm:cxn modelId="{D10F6C95-E2C5-44AA-B61C-C3050AABC34F}" type="presParOf" srcId="{FB844A03-64A8-4955-A9C6-EFCC92CB1370}" destId="{0C46449A-87AB-4CF8-AD39-8EC65A7F3B7A}" srcOrd="0" destOrd="0" presId="urn:microsoft.com/office/officeart/2018/2/layout/IconLabelList"/>
    <dgm:cxn modelId="{980E681A-1A48-4BE3-9446-ECCDA97BD0B8}" type="presParOf" srcId="{FB844A03-64A8-4955-A9C6-EFCC92CB1370}" destId="{97BCE164-D704-4BCB-87BC-9348FE20AEA0}" srcOrd="1" destOrd="0" presId="urn:microsoft.com/office/officeart/2018/2/layout/IconLabelList"/>
    <dgm:cxn modelId="{9EF328B8-5114-457F-A560-C4DE3080110B}" type="presParOf" srcId="{FB844A03-64A8-4955-A9C6-EFCC92CB1370}" destId="{24C3C769-E376-49B1-B372-49C2CEC603B3}" srcOrd="2" destOrd="0" presId="urn:microsoft.com/office/officeart/2018/2/layout/IconLabelList"/>
    <dgm:cxn modelId="{6067B2F7-2365-4A5D-AB43-64F65EBD566F}" type="presParOf" srcId="{C0D32929-872C-4F3C-9635-75E4D80FFCE2}" destId="{2C7F9CFB-9960-4971-9222-9F06D9BC140B}" srcOrd="11" destOrd="0" presId="urn:microsoft.com/office/officeart/2018/2/layout/IconLabelList"/>
    <dgm:cxn modelId="{A67DA69B-8477-4501-8C0E-C7DE890D3AAD}" type="presParOf" srcId="{C0D32929-872C-4F3C-9635-75E4D80FFCE2}" destId="{E3563F8C-133F-4FDC-AB41-962B59F12B23}" srcOrd="12" destOrd="0" presId="urn:microsoft.com/office/officeart/2018/2/layout/IconLabelList"/>
    <dgm:cxn modelId="{32DB23FD-8790-4241-B80E-C6F9B1F5B9AA}" type="presParOf" srcId="{E3563F8C-133F-4FDC-AB41-962B59F12B23}" destId="{7D7642C5-D5D6-4460-82FE-98646445C48C}" srcOrd="0" destOrd="0" presId="urn:microsoft.com/office/officeart/2018/2/layout/IconLabelList"/>
    <dgm:cxn modelId="{B502E226-9BBC-4DC3-9282-76F93F9195ED}" type="presParOf" srcId="{E3563F8C-133F-4FDC-AB41-962B59F12B23}" destId="{58F59DA5-107B-42A1-9A96-47B0E46C84C6}" srcOrd="1" destOrd="0" presId="urn:microsoft.com/office/officeart/2018/2/layout/IconLabelList"/>
    <dgm:cxn modelId="{44D6DCCD-4EB3-4485-AC9F-3CC9BFD3CBD8}" type="presParOf" srcId="{E3563F8C-133F-4FDC-AB41-962B59F12B23}" destId="{127EFB12-0CC3-471F-B8B8-0EA67F254825}"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05C4E83-3E57-417E-A82B-ABA052D172DF}"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F9378DF7-8F99-40F5-AFAF-7A4F13BBEF28}">
      <dgm:prSet/>
      <dgm:spPr/>
      <dgm:t>
        <a:bodyPr/>
        <a:lstStyle/>
        <a:p>
          <a:r>
            <a:rPr lang="en-US"/>
            <a:t>Solo Practice</a:t>
          </a:r>
        </a:p>
      </dgm:t>
    </dgm:pt>
    <dgm:pt modelId="{B89CABE5-4D6A-4D98-9CDC-CE68DB528B79}" type="parTrans" cxnId="{CFBF48D1-B0B1-41FB-9845-65C02EA35428}">
      <dgm:prSet/>
      <dgm:spPr/>
      <dgm:t>
        <a:bodyPr/>
        <a:lstStyle/>
        <a:p>
          <a:endParaRPr lang="en-US"/>
        </a:p>
      </dgm:t>
    </dgm:pt>
    <dgm:pt modelId="{E761ECD7-02A8-40A9-A0BF-EA2D6A7C890F}" type="sibTrans" cxnId="{CFBF48D1-B0B1-41FB-9845-65C02EA35428}">
      <dgm:prSet/>
      <dgm:spPr/>
      <dgm:t>
        <a:bodyPr/>
        <a:lstStyle/>
        <a:p>
          <a:endParaRPr lang="en-US"/>
        </a:p>
      </dgm:t>
    </dgm:pt>
    <dgm:pt modelId="{B3A2D74B-C582-4C86-8334-4CA88C957282}">
      <dgm:prSet/>
      <dgm:spPr/>
      <dgm:t>
        <a:bodyPr/>
        <a:lstStyle/>
        <a:p>
          <a:r>
            <a:rPr lang="en-US"/>
            <a:t>Group Practice</a:t>
          </a:r>
        </a:p>
      </dgm:t>
    </dgm:pt>
    <dgm:pt modelId="{EE4422D2-D27B-4789-B2D5-7B7E2387F25B}" type="parTrans" cxnId="{3C7C7C15-B57C-4084-ADFB-BAF2BA371AB7}">
      <dgm:prSet/>
      <dgm:spPr/>
      <dgm:t>
        <a:bodyPr/>
        <a:lstStyle/>
        <a:p>
          <a:endParaRPr lang="en-US"/>
        </a:p>
      </dgm:t>
    </dgm:pt>
    <dgm:pt modelId="{FFB6CD36-7508-49FB-B9C2-A8D3B6F9FDE3}" type="sibTrans" cxnId="{3C7C7C15-B57C-4084-ADFB-BAF2BA371AB7}">
      <dgm:prSet/>
      <dgm:spPr/>
      <dgm:t>
        <a:bodyPr/>
        <a:lstStyle/>
        <a:p>
          <a:endParaRPr lang="en-US"/>
        </a:p>
      </dgm:t>
    </dgm:pt>
    <dgm:pt modelId="{79856AC1-74E6-437D-9511-0A819DE245C3}">
      <dgm:prSet/>
      <dgm:spPr/>
      <dgm:t>
        <a:bodyPr/>
        <a:lstStyle/>
        <a:p>
          <a:r>
            <a:rPr lang="en-US"/>
            <a:t>Multi-Specialty Group</a:t>
          </a:r>
        </a:p>
      </dgm:t>
    </dgm:pt>
    <dgm:pt modelId="{8FF8F874-BDDF-4029-9AF0-8232CF25ECFD}" type="parTrans" cxnId="{5456A17F-C318-456F-9B10-1AE416EBB654}">
      <dgm:prSet/>
      <dgm:spPr/>
      <dgm:t>
        <a:bodyPr/>
        <a:lstStyle/>
        <a:p>
          <a:endParaRPr lang="en-US"/>
        </a:p>
      </dgm:t>
    </dgm:pt>
    <dgm:pt modelId="{31C1ED4F-AF40-4C48-852B-C3E6B0CB3E65}" type="sibTrans" cxnId="{5456A17F-C318-456F-9B10-1AE416EBB654}">
      <dgm:prSet/>
      <dgm:spPr/>
      <dgm:t>
        <a:bodyPr/>
        <a:lstStyle/>
        <a:p>
          <a:endParaRPr lang="en-US"/>
        </a:p>
      </dgm:t>
    </dgm:pt>
    <dgm:pt modelId="{45F7A902-6EEC-46A1-9EF5-24F6E325FBF5}">
      <dgm:prSet/>
      <dgm:spPr/>
      <dgm:t>
        <a:bodyPr/>
        <a:lstStyle/>
        <a:p>
          <a:r>
            <a:rPr lang="en-US"/>
            <a:t>Multi-Specialty Integrated Health System</a:t>
          </a:r>
        </a:p>
      </dgm:t>
    </dgm:pt>
    <dgm:pt modelId="{4850EDEC-FE14-4BFF-82B2-C5EEBA13E2D5}" type="parTrans" cxnId="{EF17CA0E-F032-4A24-94F9-C3D1E181C572}">
      <dgm:prSet/>
      <dgm:spPr/>
      <dgm:t>
        <a:bodyPr/>
        <a:lstStyle/>
        <a:p>
          <a:endParaRPr lang="en-US"/>
        </a:p>
      </dgm:t>
    </dgm:pt>
    <dgm:pt modelId="{D601F1BA-88B7-4F52-B095-913A61396577}" type="sibTrans" cxnId="{EF17CA0E-F032-4A24-94F9-C3D1E181C572}">
      <dgm:prSet/>
      <dgm:spPr/>
      <dgm:t>
        <a:bodyPr/>
        <a:lstStyle/>
        <a:p>
          <a:endParaRPr lang="en-US"/>
        </a:p>
      </dgm:t>
    </dgm:pt>
    <dgm:pt modelId="{63005348-4892-44C4-8918-1787394FE1E0}" type="pres">
      <dgm:prSet presAssocID="{805C4E83-3E57-417E-A82B-ABA052D172DF}" presName="root" presStyleCnt="0">
        <dgm:presLayoutVars>
          <dgm:dir/>
          <dgm:resizeHandles val="exact"/>
        </dgm:presLayoutVars>
      </dgm:prSet>
      <dgm:spPr/>
      <dgm:t>
        <a:bodyPr/>
        <a:lstStyle/>
        <a:p>
          <a:endParaRPr lang="en-US"/>
        </a:p>
      </dgm:t>
    </dgm:pt>
    <dgm:pt modelId="{49225568-8748-4A04-9B3B-7BE46A1566B0}" type="pres">
      <dgm:prSet presAssocID="{805C4E83-3E57-417E-A82B-ABA052D172DF}" presName="container" presStyleCnt="0">
        <dgm:presLayoutVars>
          <dgm:dir/>
          <dgm:resizeHandles val="exact"/>
        </dgm:presLayoutVars>
      </dgm:prSet>
      <dgm:spPr/>
    </dgm:pt>
    <dgm:pt modelId="{C57CCF16-F4D0-4E06-B91F-AEE650B8E765}" type="pres">
      <dgm:prSet presAssocID="{F9378DF7-8F99-40F5-AFAF-7A4F13BBEF28}" presName="compNode" presStyleCnt="0"/>
      <dgm:spPr/>
    </dgm:pt>
    <dgm:pt modelId="{67959B8A-15CB-43A4-90B1-470746091676}" type="pres">
      <dgm:prSet presAssocID="{F9378DF7-8F99-40F5-AFAF-7A4F13BBEF28}" presName="iconBgRect" presStyleLbl="bgShp" presStyleIdx="0" presStyleCnt="4"/>
      <dgm:spPr/>
    </dgm:pt>
    <dgm:pt modelId="{73504964-B83A-48E6-9B59-E31029990B00}" type="pres">
      <dgm:prSet presAssocID="{F9378DF7-8F99-40F5-AFAF-7A4F13BBEF28}"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Pencil"/>
        </a:ext>
      </dgm:extLst>
    </dgm:pt>
    <dgm:pt modelId="{52543744-5C35-47AF-A541-AEC4444E59A1}" type="pres">
      <dgm:prSet presAssocID="{F9378DF7-8F99-40F5-AFAF-7A4F13BBEF28}" presName="spaceRect" presStyleCnt="0"/>
      <dgm:spPr/>
    </dgm:pt>
    <dgm:pt modelId="{40649340-78CA-4AD7-B769-D6287CF6DE02}" type="pres">
      <dgm:prSet presAssocID="{F9378DF7-8F99-40F5-AFAF-7A4F13BBEF28}" presName="textRect" presStyleLbl="revTx" presStyleIdx="0" presStyleCnt="4">
        <dgm:presLayoutVars>
          <dgm:chMax val="1"/>
          <dgm:chPref val="1"/>
        </dgm:presLayoutVars>
      </dgm:prSet>
      <dgm:spPr/>
      <dgm:t>
        <a:bodyPr/>
        <a:lstStyle/>
        <a:p>
          <a:endParaRPr lang="en-US"/>
        </a:p>
      </dgm:t>
    </dgm:pt>
    <dgm:pt modelId="{1377765C-A0FE-4B44-A57C-062F76DED4AB}" type="pres">
      <dgm:prSet presAssocID="{E761ECD7-02A8-40A9-A0BF-EA2D6A7C890F}" presName="sibTrans" presStyleLbl="sibTrans2D1" presStyleIdx="0" presStyleCnt="0"/>
      <dgm:spPr/>
      <dgm:t>
        <a:bodyPr/>
        <a:lstStyle/>
        <a:p>
          <a:endParaRPr lang="en-US"/>
        </a:p>
      </dgm:t>
    </dgm:pt>
    <dgm:pt modelId="{6BAE2000-EC0D-40E6-910F-ED51DEE73B86}" type="pres">
      <dgm:prSet presAssocID="{B3A2D74B-C582-4C86-8334-4CA88C957282}" presName="compNode" presStyleCnt="0"/>
      <dgm:spPr/>
    </dgm:pt>
    <dgm:pt modelId="{4D43C83A-C83F-413A-B62B-66033E27FF8D}" type="pres">
      <dgm:prSet presAssocID="{B3A2D74B-C582-4C86-8334-4CA88C957282}" presName="iconBgRect" presStyleLbl="bgShp" presStyleIdx="1" presStyleCnt="4"/>
      <dgm:spPr/>
    </dgm:pt>
    <dgm:pt modelId="{AA1C4A2C-71B6-48DC-9FCE-AD7B55C35CD0}" type="pres">
      <dgm:prSet presAssocID="{B3A2D74B-C582-4C86-8334-4CA88C95728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Social Network"/>
        </a:ext>
      </dgm:extLst>
    </dgm:pt>
    <dgm:pt modelId="{CF9B443E-E0E9-4009-91FB-2665890C0E12}" type="pres">
      <dgm:prSet presAssocID="{B3A2D74B-C582-4C86-8334-4CA88C957282}" presName="spaceRect" presStyleCnt="0"/>
      <dgm:spPr/>
    </dgm:pt>
    <dgm:pt modelId="{56D5E5C3-AA2A-4DC9-878A-63E619B20D1C}" type="pres">
      <dgm:prSet presAssocID="{B3A2D74B-C582-4C86-8334-4CA88C957282}" presName="textRect" presStyleLbl="revTx" presStyleIdx="1" presStyleCnt="4">
        <dgm:presLayoutVars>
          <dgm:chMax val="1"/>
          <dgm:chPref val="1"/>
        </dgm:presLayoutVars>
      </dgm:prSet>
      <dgm:spPr/>
      <dgm:t>
        <a:bodyPr/>
        <a:lstStyle/>
        <a:p>
          <a:endParaRPr lang="en-US"/>
        </a:p>
      </dgm:t>
    </dgm:pt>
    <dgm:pt modelId="{56CF5456-D5AB-4650-BE3D-73AE4F5A49BD}" type="pres">
      <dgm:prSet presAssocID="{FFB6CD36-7508-49FB-B9C2-A8D3B6F9FDE3}" presName="sibTrans" presStyleLbl="sibTrans2D1" presStyleIdx="0" presStyleCnt="0"/>
      <dgm:spPr/>
      <dgm:t>
        <a:bodyPr/>
        <a:lstStyle/>
        <a:p>
          <a:endParaRPr lang="en-US"/>
        </a:p>
      </dgm:t>
    </dgm:pt>
    <dgm:pt modelId="{82303027-D2F1-4DFF-A3B5-F945819A8D9F}" type="pres">
      <dgm:prSet presAssocID="{79856AC1-74E6-437D-9511-0A819DE245C3}" presName="compNode" presStyleCnt="0"/>
      <dgm:spPr/>
    </dgm:pt>
    <dgm:pt modelId="{E0874F21-D683-4372-86EF-AFDA23C2F93D}" type="pres">
      <dgm:prSet presAssocID="{79856AC1-74E6-437D-9511-0A819DE245C3}" presName="iconBgRect" presStyleLbl="bgShp" presStyleIdx="2" presStyleCnt="4"/>
      <dgm:spPr/>
    </dgm:pt>
    <dgm:pt modelId="{2749A810-3895-4BD7-9D44-C76853827087}" type="pres">
      <dgm:prSet presAssocID="{79856AC1-74E6-437D-9511-0A819DE245C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Presentation with Checklist"/>
        </a:ext>
      </dgm:extLst>
    </dgm:pt>
    <dgm:pt modelId="{8745FCA8-29FD-4703-B30D-16CB05A610BF}" type="pres">
      <dgm:prSet presAssocID="{79856AC1-74E6-437D-9511-0A819DE245C3}" presName="spaceRect" presStyleCnt="0"/>
      <dgm:spPr/>
    </dgm:pt>
    <dgm:pt modelId="{C91311B5-E65D-496C-8648-494B47680690}" type="pres">
      <dgm:prSet presAssocID="{79856AC1-74E6-437D-9511-0A819DE245C3}" presName="textRect" presStyleLbl="revTx" presStyleIdx="2" presStyleCnt="4">
        <dgm:presLayoutVars>
          <dgm:chMax val="1"/>
          <dgm:chPref val="1"/>
        </dgm:presLayoutVars>
      </dgm:prSet>
      <dgm:spPr/>
      <dgm:t>
        <a:bodyPr/>
        <a:lstStyle/>
        <a:p>
          <a:endParaRPr lang="en-US"/>
        </a:p>
      </dgm:t>
    </dgm:pt>
    <dgm:pt modelId="{DE83D968-7C21-42A2-8134-E174D3F0754E}" type="pres">
      <dgm:prSet presAssocID="{31C1ED4F-AF40-4C48-852B-C3E6B0CB3E65}" presName="sibTrans" presStyleLbl="sibTrans2D1" presStyleIdx="0" presStyleCnt="0"/>
      <dgm:spPr/>
      <dgm:t>
        <a:bodyPr/>
        <a:lstStyle/>
        <a:p>
          <a:endParaRPr lang="en-US"/>
        </a:p>
      </dgm:t>
    </dgm:pt>
    <dgm:pt modelId="{EF3A02C6-812B-4C48-8774-13FA0D9DD00F}" type="pres">
      <dgm:prSet presAssocID="{45F7A902-6EEC-46A1-9EF5-24F6E325FBF5}" presName="compNode" presStyleCnt="0"/>
      <dgm:spPr/>
    </dgm:pt>
    <dgm:pt modelId="{CD541A7D-140C-4DF2-B86C-D472FEE59EDB}" type="pres">
      <dgm:prSet presAssocID="{45F7A902-6EEC-46A1-9EF5-24F6E325FBF5}" presName="iconBgRect" presStyleLbl="bgShp" presStyleIdx="3" presStyleCnt="4"/>
      <dgm:spPr/>
    </dgm:pt>
    <dgm:pt modelId="{CC4484EB-6F85-4D36-963D-777697F4FD86}" type="pres">
      <dgm:prSet presAssocID="{45F7A902-6EEC-46A1-9EF5-24F6E325FBF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extLst>
        <a:ext uri="{E40237B7-FDA0-4F09-8148-C483321AD2D9}">
          <dgm14:cNvPr xmlns:dgm14="http://schemas.microsoft.com/office/drawing/2010/diagram" id="0" name="" descr="Stethoscope"/>
        </a:ext>
      </dgm:extLst>
    </dgm:pt>
    <dgm:pt modelId="{45C9CF40-FEBA-4F85-AF5D-9C7BF7934252}" type="pres">
      <dgm:prSet presAssocID="{45F7A902-6EEC-46A1-9EF5-24F6E325FBF5}" presName="spaceRect" presStyleCnt="0"/>
      <dgm:spPr/>
    </dgm:pt>
    <dgm:pt modelId="{5D02BDCB-F3A0-4E79-9F5D-3D8939E98BC4}" type="pres">
      <dgm:prSet presAssocID="{45F7A902-6EEC-46A1-9EF5-24F6E325FBF5}" presName="textRect" presStyleLbl="revTx" presStyleIdx="3" presStyleCnt="4">
        <dgm:presLayoutVars>
          <dgm:chMax val="1"/>
          <dgm:chPref val="1"/>
        </dgm:presLayoutVars>
      </dgm:prSet>
      <dgm:spPr/>
      <dgm:t>
        <a:bodyPr/>
        <a:lstStyle/>
        <a:p>
          <a:endParaRPr lang="en-US"/>
        </a:p>
      </dgm:t>
    </dgm:pt>
  </dgm:ptLst>
  <dgm:cxnLst>
    <dgm:cxn modelId="{5456A17F-C318-456F-9B10-1AE416EBB654}" srcId="{805C4E83-3E57-417E-A82B-ABA052D172DF}" destId="{79856AC1-74E6-437D-9511-0A819DE245C3}" srcOrd="2" destOrd="0" parTransId="{8FF8F874-BDDF-4029-9AF0-8232CF25ECFD}" sibTransId="{31C1ED4F-AF40-4C48-852B-C3E6B0CB3E65}"/>
    <dgm:cxn modelId="{63250571-2319-42C2-BCA5-5699D83549F7}" type="presOf" srcId="{FFB6CD36-7508-49FB-B9C2-A8D3B6F9FDE3}" destId="{56CF5456-D5AB-4650-BE3D-73AE4F5A49BD}" srcOrd="0" destOrd="0" presId="urn:microsoft.com/office/officeart/2018/2/layout/IconCircleList"/>
    <dgm:cxn modelId="{957F5E82-0937-4D7F-8EA4-86088F79FD55}" type="presOf" srcId="{45F7A902-6EEC-46A1-9EF5-24F6E325FBF5}" destId="{5D02BDCB-F3A0-4E79-9F5D-3D8939E98BC4}" srcOrd="0" destOrd="0" presId="urn:microsoft.com/office/officeart/2018/2/layout/IconCircleList"/>
    <dgm:cxn modelId="{22F2CD94-3D7A-4C5C-B480-6A8CFC7102EF}" type="presOf" srcId="{31C1ED4F-AF40-4C48-852B-C3E6B0CB3E65}" destId="{DE83D968-7C21-42A2-8134-E174D3F0754E}" srcOrd="0" destOrd="0" presId="urn:microsoft.com/office/officeart/2018/2/layout/IconCircleList"/>
    <dgm:cxn modelId="{513BB003-0A96-4887-960E-01C4D282EEA1}" type="presOf" srcId="{805C4E83-3E57-417E-A82B-ABA052D172DF}" destId="{63005348-4892-44C4-8918-1787394FE1E0}" srcOrd="0" destOrd="0" presId="urn:microsoft.com/office/officeart/2018/2/layout/IconCircleList"/>
    <dgm:cxn modelId="{14B278F7-53F1-4EBB-BA08-348C05C2C1CE}" type="presOf" srcId="{F9378DF7-8F99-40F5-AFAF-7A4F13BBEF28}" destId="{40649340-78CA-4AD7-B769-D6287CF6DE02}" srcOrd="0" destOrd="0" presId="urn:microsoft.com/office/officeart/2018/2/layout/IconCircleList"/>
    <dgm:cxn modelId="{84D9DDC9-DA08-4A1C-8339-E4B6B80F8A75}" type="presOf" srcId="{E761ECD7-02A8-40A9-A0BF-EA2D6A7C890F}" destId="{1377765C-A0FE-4B44-A57C-062F76DED4AB}" srcOrd="0" destOrd="0" presId="urn:microsoft.com/office/officeart/2018/2/layout/IconCircleList"/>
    <dgm:cxn modelId="{CFBF48D1-B0B1-41FB-9845-65C02EA35428}" srcId="{805C4E83-3E57-417E-A82B-ABA052D172DF}" destId="{F9378DF7-8F99-40F5-AFAF-7A4F13BBEF28}" srcOrd="0" destOrd="0" parTransId="{B89CABE5-4D6A-4D98-9CDC-CE68DB528B79}" sibTransId="{E761ECD7-02A8-40A9-A0BF-EA2D6A7C890F}"/>
    <dgm:cxn modelId="{506E6C38-9F5A-492C-82F1-C31382BA9196}" type="presOf" srcId="{79856AC1-74E6-437D-9511-0A819DE245C3}" destId="{C91311B5-E65D-496C-8648-494B47680690}" srcOrd="0" destOrd="0" presId="urn:microsoft.com/office/officeart/2018/2/layout/IconCircleList"/>
    <dgm:cxn modelId="{8B3FBAC6-FD95-48F9-8601-837B669B39F5}" type="presOf" srcId="{B3A2D74B-C582-4C86-8334-4CA88C957282}" destId="{56D5E5C3-AA2A-4DC9-878A-63E619B20D1C}" srcOrd="0" destOrd="0" presId="urn:microsoft.com/office/officeart/2018/2/layout/IconCircleList"/>
    <dgm:cxn modelId="{3C7C7C15-B57C-4084-ADFB-BAF2BA371AB7}" srcId="{805C4E83-3E57-417E-A82B-ABA052D172DF}" destId="{B3A2D74B-C582-4C86-8334-4CA88C957282}" srcOrd="1" destOrd="0" parTransId="{EE4422D2-D27B-4789-B2D5-7B7E2387F25B}" sibTransId="{FFB6CD36-7508-49FB-B9C2-A8D3B6F9FDE3}"/>
    <dgm:cxn modelId="{EF17CA0E-F032-4A24-94F9-C3D1E181C572}" srcId="{805C4E83-3E57-417E-A82B-ABA052D172DF}" destId="{45F7A902-6EEC-46A1-9EF5-24F6E325FBF5}" srcOrd="3" destOrd="0" parTransId="{4850EDEC-FE14-4BFF-82B2-C5EEBA13E2D5}" sibTransId="{D601F1BA-88B7-4F52-B095-913A61396577}"/>
    <dgm:cxn modelId="{F4EF4015-63D5-4798-A3F0-AE1AB82BE036}" type="presParOf" srcId="{63005348-4892-44C4-8918-1787394FE1E0}" destId="{49225568-8748-4A04-9B3B-7BE46A1566B0}" srcOrd="0" destOrd="0" presId="urn:microsoft.com/office/officeart/2018/2/layout/IconCircleList"/>
    <dgm:cxn modelId="{5EA2E6E0-25C9-4904-88F8-38B49597877C}" type="presParOf" srcId="{49225568-8748-4A04-9B3B-7BE46A1566B0}" destId="{C57CCF16-F4D0-4E06-B91F-AEE650B8E765}" srcOrd="0" destOrd="0" presId="urn:microsoft.com/office/officeart/2018/2/layout/IconCircleList"/>
    <dgm:cxn modelId="{70504287-BA0B-416C-94AC-F04E6A92BB06}" type="presParOf" srcId="{C57CCF16-F4D0-4E06-B91F-AEE650B8E765}" destId="{67959B8A-15CB-43A4-90B1-470746091676}" srcOrd="0" destOrd="0" presId="urn:microsoft.com/office/officeart/2018/2/layout/IconCircleList"/>
    <dgm:cxn modelId="{DAF52A09-707D-44C0-8951-C52AFC3ADADC}" type="presParOf" srcId="{C57CCF16-F4D0-4E06-B91F-AEE650B8E765}" destId="{73504964-B83A-48E6-9B59-E31029990B00}" srcOrd="1" destOrd="0" presId="urn:microsoft.com/office/officeart/2018/2/layout/IconCircleList"/>
    <dgm:cxn modelId="{CF1FAE9F-CBFF-49A1-9693-633BD7CE001F}" type="presParOf" srcId="{C57CCF16-F4D0-4E06-B91F-AEE650B8E765}" destId="{52543744-5C35-47AF-A541-AEC4444E59A1}" srcOrd="2" destOrd="0" presId="urn:microsoft.com/office/officeart/2018/2/layout/IconCircleList"/>
    <dgm:cxn modelId="{5D3BA330-F0AE-4DB3-89EC-13595068C4A1}" type="presParOf" srcId="{C57CCF16-F4D0-4E06-B91F-AEE650B8E765}" destId="{40649340-78CA-4AD7-B769-D6287CF6DE02}" srcOrd="3" destOrd="0" presId="urn:microsoft.com/office/officeart/2018/2/layout/IconCircleList"/>
    <dgm:cxn modelId="{A253E2D9-0B18-4868-837F-D88E61AC1EB2}" type="presParOf" srcId="{49225568-8748-4A04-9B3B-7BE46A1566B0}" destId="{1377765C-A0FE-4B44-A57C-062F76DED4AB}" srcOrd="1" destOrd="0" presId="urn:microsoft.com/office/officeart/2018/2/layout/IconCircleList"/>
    <dgm:cxn modelId="{C88283D9-1E09-4D17-BD47-C9278F7DD3E7}" type="presParOf" srcId="{49225568-8748-4A04-9B3B-7BE46A1566B0}" destId="{6BAE2000-EC0D-40E6-910F-ED51DEE73B86}" srcOrd="2" destOrd="0" presId="urn:microsoft.com/office/officeart/2018/2/layout/IconCircleList"/>
    <dgm:cxn modelId="{68191474-9F1F-4CF9-B19B-3812CB5B9B86}" type="presParOf" srcId="{6BAE2000-EC0D-40E6-910F-ED51DEE73B86}" destId="{4D43C83A-C83F-413A-B62B-66033E27FF8D}" srcOrd="0" destOrd="0" presId="urn:microsoft.com/office/officeart/2018/2/layout/IconCircleList"/>
    <dgm:cxn modelId="{63F17A64-AEDE-4EF6-B579-E303AE3DFB66}" type="presParOf" srcId="{6BAE2000-EC0D-40E6-910F-ED51DEE73B86}" destId="{AA1C4A2C-71B6-48DC-9FCE-AD7B55C35CD0}" srcOrd="1" destOrd="0" presId="urn:microsoft.com/office/officeart/2018/2/layout/IconCircleList"/>
    <dgm:cxn modelId="{45E371F4-73D6-41D7-8726-78F6F86E6EF9}" type="presParOf" srcId="{6BAE2000-EC0D-40E6-910F-ED51DEE73B86}" destId="{CF9B443E-E0E9-4009-91FB-2665890C0E12}" srcOrd="2" destOrd="0" presId="urn:microsoft.com/office/officeart/2018/2/layout/IconCircleList"/>
    <dgm:cxn modelId="{64EC4851-5CD2-48E5-A710-AB4F74CAE182}" type="presParOf" srcId="{6BAE2000-EC0D-40E6-910F-ED51DEE73B86}" destId="{56D5E5C3-AA2A-4DC9-878A-63E619B20D1C}" srcOrd="3" destOrd="0" presId="urn:microsoft.com/office/officeart/2018/2/layout/IconCircleList"/>
    <dgm:cxn modelId="{31D9D7B7-DD94-45AB-8085-EBCA6C09E8A8}" type="presParOf" srcId="{49225568-8748-4A04-9B3B-7BE46A1566B0}" destId="{56CF5456-D5AB-4650-BE3D-73AE4F5A49BD}" srcOrd="3" destOrd="0" presId="urn:microsoft.com/office/officeart/2018/2/layout/IconCircleList"/>
    <dgm:cxn modelId="{81D6F3AB-AB6F-4DD8-BEAF-E378E2D7D8B9}" type="presParOf" srcId="{49225568-8748-4A04-9B3B-7BE46A1566B0}" destId="{82303027-D2F1-4DFF-A3B5-F945819A8D9F}" srcOrd="4" destOrd="0" presId="urn:microsoft.com/office/officeart/2018/2/layout/IconCircleList"/>
    <dgm:cxn modelId="{E42D105B-4E10-4060-AD7A-75E92EE3657D}" type="presParOf" srcId="{82303027-D2F1-4DFF-A3B5-F945819A8D9F}" destId="{E0874F21-D683-4372-86EF-AFDA23C2F93D}" srcOrd="0" destOrd="0" presId="urn:microsoft.com/office/officeart/2018/2/layout/IconCircleList"/>
    <dgm:cxn modelId="{C6077AFF-2210-4CC9-BF25-BA165E1722CC}" type="presParOf" srcId="{82303027-D2F1-4DFF-A3B5-F945819A8D9F}" destId="{2749A810-3895-4BD7-9D44-C76853827087}" srcOrd="1" destOrd="0" presId="urn:microsoft.com/office/officeart/2018/2/layout/IconCircleList"/>
    <dgm:cxn modelId="{6A780DD5-8B5B-450B-A302-C58502248F86}" type="presParOf" srcId="{82303027-D2F1-4DFF-A3B5-F945819A8D9F}" destId="{8745FCA8-29FD-4703-B30D-16CB05A610BF}" srcOrd="2" destOrd="0" presId="urn:microsoft.com/office/officeart/2018/2/layout/IconCircleList"/>
    <dgm:cxn modelId="{F268A6F9-8EFB-4B13-BB08-4B373875F2DA}" type="presParOf" srcId="{82303027-D2F1-4DFF-A3B5-F945819A8D9F}" destId="{C91311B5-E65D-496C-8648-494B47680690}" srcOrd="3" destOrd="0" presId="urn:microsoft.com/office/officeart/2018/2/layout/IconCircleList"/>
    <dgm:cxn modelId="{10E4F4F0-33CB-4337-95AC-A71C372B8D2A}" type="presParOf" srcId="{49225568-8748-4A04-9B3B-7BE46A1566B0}" destId="{DE83D968-7C21-42A2-8134-E174D3F0754E}" srcOrd="5" destOrd="0" presId="urn:microsoft.com/office/officeart/2018/2/layout/IconCircleList"/>
    <dgm:cxn modelId="{0229CD08-D326-476C-96A7-F642CC24A97E}" type="presParOf" srcId="{49225568-8748-4A04-9B3B-7BE46A1566B0}" destId="{EF3A02C6-812B-4C48-8774-13FA0D9DD00F}" srcOrd="6" destOrd="0" presId="urn:microsoft.com/office/officeart/2018/2/layout/IconCircleList"/>
    <dgm:cxn modelId="{F0B04585-E7F7-4B57-B445-F014644725D8}" type="presParOf" srcId="{EF3A02C6-812B-4C48-8774-13FA0D9DD00F}" destId="{CD541A7D-140C-4DF2-B86C-D472FEE59EDB}" srcOrd="0" destOrd="0" presId="urn:microsoft.com/office/officeart/2018/2/layout/IconCircleList"/>
    <dgm:cxn modelId="{743FD01C-7EF5-45F3-A698-1F2B120F293B}" type="presParOf" srcId="{EF3A02C6-812B-4C48-8774-13FA0D9DD00F}" destId="{CC4484EB-6F85-4D36-963D-777697F4FD86}" srcOrd="1" destOrd="0" presId="urn:microsoft.com/office/officeart/2018/2/layout/IconCircleList"/>
    <dgm:cxn modelId="{4766E8A6-1C11-42B5-BB47-DC3152209026}" type="presParOf" srcId="{EF3A02C6-812B-4C48-8774-13FA0D9DD00F}" destId="{45C9CF40-FEBA-4F85-AF5D-9C7BF7934252}" srcOrd="2" destOrd="0" presId="urn:microsoft.com/office/officeart/2018/2/layout/IconCircleList"/>
    <dgm:cxn modelId="{B7D2B835-D449-4F80-8FBA-96D2B736EB7E}" type="presParOf" srcId="{EF3A02C6-812B-4C48-8774-13FA0D9DD00F}" destId="{5D02BDCB-F3A0-4E79-9F5D-3D8939E98BC4}"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0FB12E-9477-4235-95B8-D81886D64F5E}"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C0824DEE-D735-4636-B55B-778EF3A26476}">
      <dgm:prSet/>
      <dgm:spPr/>
      <dgm:t>
        <a:bodyPr/>
        <a:lstStyle/>
        <a:p>
          <a:pPr>
            <a:lnSpc>
              <a:spcPct val="100000"/>
            </a:lnSpc>
          </a:pPr>
          <a:r>
            <a:rPr lang="en-US"/>
            <a:t>Mission, Vision, and Values</a:t>
          </a:r>
        </a:p>
      </dgm:t>
    </dgm:pt>
    <dgm:pt modelId="{09601FA7-4313-45D8-BFA8-0B6E0E89EC9D}" type="parTrans" cxnId="{F1BACE17-F8A2-4890-A370-ED4A8871D058}">
      <dgm:prSet/>
      <dgm:spPr/>
      <dgm:t>
        <a:bodyPr/>
        <a:lstStyle/>
        <a:p>
          <a:endParaRPr lang="en-US"/>
        </a:p>
      </dgm:t>
    </dgm:pt>
    <dgm:pt modelId="{3F844DAE-FEFD-4168-8A56-6C46B691B1DD}" type="sibTrans" cxnId="{F1BACE17-F8A2-4890-A370-ED4A8871D058}">
      <dgm:prSet/>
      <dgm:spPr/>
      <dgm:t>
        <a:bodyPr/>
        <a:lstStyle/>
        <a:p>
          <a:endParaRPr lang="en-US"/>
        </a:p>
      </dgm:t>
    </dgm:pt>
    <dgm:pt modelId="{9AF20800-0F30-41D7-A6F8-820069CF3F6F}">
      <dgm:prSet/>
      <dgm:spPr/>
      <dgm:t>
        <a:bodyPr/>
        <a:lstStyle/>
        <a:p>
          <a:pPr>
            <a:lnSpc>
              <a:spcPct val="100000"/>
            </a:lnSpc>
          </a:pPr>
          <a:r>
            <a:rPr lang="en-US"/>
            <a:t>Strategic Planning and Decision Making</a:t>
          </a:r>
        </a:p>
      </dgm:t>
    </dgm:pt>
    <dgm:pt modelId="{3C80F6E4-E754-4B3F-BAA7-6F17F3783005}" type="parTrans" cxnId="{75B87683-487D-4936-A7CA-F24C3F1ED3A8}">
      <dgm:prSet/>
      <dgm:spPr/>
      <dgm:t>
        <a:bodyPr/>
        <a:lstStyle/>
        <a:p>
          <a:endParaRPr lang="en-US"/>
        </a:p>
      </dgm:t>
    </dgm:pt>
    <dgm:pt modelId="{99A7B05E-5ADC-44C8-91A5-2496CF5BAAFA}" type="sibTrans" cxnId="{75B87683-487D-4936-A7CA-F24C3F1ED3A8}">
      <dgm:prSet/>
      <dgm:spPr/>
      <dgm:t>
        <a:bodyPr/>
        <a:lstStyle/>
        <a:p>
          <a:endParaRPr lang="en-US"/>
        </a:p>
      </dgm:t>
    </dgm:pt>
    <dgm:pt modelId="{9DB211E6-0361-4907-8C49-FC2B0FF8B03D}">
      <dgm:prSet/>
      <dgm:spPr/>
      <dgm:t>
        <a:bodyPr/>
        <a:lstStyle/>
        <a:p>
          <a:pPr>
            <a:lnSpc>
              <a:spcPct val="100000"/>
            </a:lnSpc>
          </a:pPr>
          <a:r>
            <a:rPr lang="en-US"/>
            <a:t>Operations</a:t>
          </a:r>
        </a:p>
      </dgm:t>
    </dgm:pt>
    <dgm:pt modelId="{0606F1DD-A533-4C79-A52B-7A4219DCD63E}" type="parTrans" cxnId="{C3604EF4-3467-4442-99EE-F305754E6D1F}">
      <dgm:prSet/>
      <dgm:spPr/>
      <dgm:t>
        <a:bodyPr/>
        <a:lstStyle/>
        <a:p>
          <a:endParaRPr lang="en-US"/>
        </a:p>
      </dgm:t>
    </dgm:pt>
    <dgm:pt modelId="{3273CC54-8EC4-417F-84B5-96BC076B7423}" type="sibTrans" cxnId="{C3604EF4-3467-4442-99EE-F305754E6D1F}">
      <dgm:prSet/>
      <dgm:spPr/>
      <dgm:t>
        <a:bodyPr/>
        <a:lstStyle/>
        <a:p>
          <a:endParaRPr lang="en-US"/>
        </a:p>
      </dgm:t>
    </dgm:pt>
    <dgm:pt modelId="{A0DEF49B-FDB2-4E4D-8A9D-34DD2F76A141}">
      <dgm:prSet/>
      <dgm:spPr/>
      <dgm:t>
        <a:bodyPr/>
        <a:lstStyle/>
        <a:p>
          <a:pPr>
            <a:lnSpc>
              <a:spcPct val="100000"/>
            </a:lnSpc>
          </a:pPr>
          <a:r>
            <a:rPr lang="en-US"/>
            <a:t>Assessment</a:t>
          </a:r>
        </a:p>
      </dgm:t>
    </dgm:pt>
    <dgm:pt modelId="{F0DCE51C-B663-4474-A71C-683723497991}" type="parTrans" cxnId="{C3621112-D146-4BE1-95DD-D12BE9C3BD12}">
      <dgm:prSet/>
      <dgm:spPr/>
      <dgm:t>
        <a:bodyPr/>
        <a:lstStyle/>
        <a:p>
          <a:endParaRPr lang="en-US"/>
        </a:p>
      </dgm:t>
    </dgm:pt>
    <dgm:pt modelId="{E22F7BAB-9EB3-4D41-BDD7-542ADB70D75F}" type="sibTrans" cxnId="{C3621112-D146-4BE1-95DD-D12BE9C3BD12}">
      <dgm:prSet/>
      <dgm:spPr/>
      <dgm:t>
        <a:bodyPr/>
        <a:lstStyle/>
        <a:p>
          <a:endParaRPr lang="en-US"/>
        </a:p>
      </dgm:t>
    </dgm:pt>
    <dgm:pt modelId="{8ADDF165-45C6-4101-8D1E-CD165E3DED82}">
      <dgm:prSet/>
      <dgm:spPr/>
      <dgm:t>
        <a:bodyPr/>
        <a:lstStyle/>
        <a:p>
          <a:pPr>
            <a:lnSpc>
              <a:spcPct val="100000"/>
            </a:lnSpc>
          </a:pPr>
          <a:r>
            <a:rPr lang="en-US"/>
            <a:t>Process Improvement</a:t>
          </a:r>
        </a:p>
      </dgm:t>
    </dgm:pt>
    <dgm:pt modelId="{65754543-55DD-4A25-9F5A-80AF7A8DAF48}" type="parTrans" cxnId="{12851CB7-5157-4CE1-A084-FA35E277FA07}">
      <dgm:prSet/>
      <dgm:spPr/>
      <dgm:t>
        <a:bodyPr/>
        <a:lstStyle/>
        <a:p>
          <a:endParaRPr lang="en-US"/>
        </a:p>
      </dgm:t>
    </dgm:pt>
    <dgm:pt modelId="{DC2D39C7-EAB1-4884-8FC2-D2BBE9296BE6}" type="sibTrans" cxnId="{12851CB7-5157-4CE1-A084-FA35E277FA07}">
      <dgm:prSet/>
      <dgm:spPr/>
      <dgm:t>
        <a:bodyPr/>
        <a:lstStyle/>
        <a:p>
          <a:endParaRPr lang="en-US"/>
        </a:p>
      </dgm:t>
    </dgm:pt>
    <dgm:pt modelId="{2D6C910A-C763-4D72-A587-C59DF242D16C}" type="pres">
      <dgm:prSet presAssocID="{180FB12E-9477-4235-95B8-D81886D64F5E}" presName="root" presStyleCnt="0">
        <dgm:presLayoutVars>
          <dgm:dir/>
          <dgm:resizeHandles val="exact"/>
        </dgm:presLayoutVars>
      </dgm:prSet>
      <dgm:spPr/>
      <dgm:t>
        <a:bodyPr/>
        <a:lstStyle/>
        <a:p>
          <a:endParaRPr lang="en-US"/>
        </a:p>
      </dgm:t>
    </dgm:pt>
    <dgm:pt modelId="{42BA1465-3945-44CA-9FD3-1E6BD7C6C53C}" type="pres">
      <dgm:prSet presAssocID="{C0824DEE-D735-4636-B55B-778EF3A26476}" presName="compNode" presStyleCnt="0"/>
      <dgm:spPr/>
    </dgm:pt>
    <dgm:pt modelId="{DD60E393-1997-4483-B0BF-B74A6F748F59}" type="pres">
      <dgm:prSet presAssocID="{C0824DEE-D735-4636-B55B-778EF3A26476}" presName="bgRect" presStyleLbl="bgShp" presStyleIdx="0" presStyleCnt="5"/>
      <dgm:spPr/>
    </dgm:pt>
    <dgm:pt modelId="{20873380-4F1F-4E39-82A5-1179C6C0F1E7}" type="pres">
      <dgm:prSet presAssocID="{C0824DEE-D735-4636-B55B-778EF3A26476}"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Light Bulb and Pencil"/>
        </a:ext>
      </dgm:extLst>
    </dgm:pt>
    <dgm:pt modelId="{98E31764-C33A-45B9-BC23-B85C532D3C61}" type="pres">
      <dgm:prSet presAssocID="{C0824DEE-D735-4636-B55B-778EF3A26476}" presName="spaceRect" presStyleCnt="0"/>
      <dgm:spPr/>
    </dgm:pt>
    <dgm:pt modelId="{749580D5-6F36-4D12-9CF9-130A91FF8FDA}" type="pres">
      <dgm:prSet presAssocID="{C0824DEE-D735-4636-B55B-778EF3A26476}" presName="parTx" presStyleLbl="revTx" presStyleIdx="0" presStyleCnt="5">
        <dgm:presLayoutVars>
          <dgm:chMax val="0"/>
          <dgm:chPref val="0"/>
        </dgm:presLayoutVars>
      </dgm:prSet>
      <dgm:spPr/>
      <dgm:t>
        <a:bodyPr/>
        <a:lstStyle/>
        <a:p>
          <a:endParaRPr lang="en-US"/>
        </a:p>
      </dgm:t>
    </dgm:pt>
    <dgm:pt modelId="{AC14FB98-D701-44F7-B94F-FD6867B4DBB6}" type="pres">
      <dgm:prSet presAssocID="{3F844DAE-FEFD-4168-8A56-6C46B691B1DD}" presName="sibTrans" presStyleCnt="0"/>
      <dgm:spPr/>
    </dgm:pt>
    <dgm:pt modelId="{F0D1CD91-10B1-4918-B429-E3405089C91A}" type="pres">
      <dgm:prSet presAssocID="{9AF20800-0F30-41D7-A6F8-820069CF3F6F}" presName="compNode" presStyleCnt="0"/>
      <dgm:spPr/>
    </dgm:pt>
    <dgm:pt modelId="{26DCF296-8A7B-4239-B7A7-B178F6448A13}" type="pres">
      <dgm:prSet presAssocID="{9AF20800-0F30-41D7-A6F8-820069CF3F6F}" presName="bgRect" presStyleLbl="bgShp" presStyleIdx="1" presStyleCnt="5"/>
      <dgm:spPr/>
    </dgm:pt>
    <dgm:pt modelId="{10FAD98F-A3DA-4B57-9A9F-CDBF48A49936}" type="pres">
      <dgm:prSet presAssocID="{9AF20800-0F30-41D7-A6F8-820069CF3F6F}"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Decision chart"/>
        </a:ext>
      </dgm:extLst>
    </dgm:pt>
    <dgm:pt modelId="{87C379BC-7F83-4541-9570-C1FCE129744E}" type="pres">
      <dgm:prSet presAssocID="{9AF20800-0F30-41D7-A6F8-820069CF3F6F}" presName="spaceRect" presStyleCnt="0"/>
      <dgm:spPr/>
    </dgm:pt>
    <dgm:pt modelId="{A5802990-8B3F-4AC2-A866-2F53BEF42ED4}" type="pres">
      <dgm:prSet presAssocID="{9AF20800-0F30-41D7-A6F8-820069CF3F6F}" presName="parTx" presStyleLbl="revTx" presStyleIdx="1" presStyleCnt="5">
        <dgm:presLayoutVars>
          <dgm:chMax val="0"/>
          <dgm:chPref val="0"/>
        </dgm:presLayoutVars>
      </dgm:prSet>
      <dgm:spPr/>
      <dgm:t>
        <a:bodyPr/>
        <a:lstStyle/>
        <a:p>
          <a:endParaRPr lang="en-US"/>
        </a:p>
      </dgm:t>
    </dgm:pt>
    <dgm:pt modelId="{91859F08-4E99-47B1-B849-50D27C60B4ED}" type="pres">
      <dgm:prSet presAssocID="{99A7B05E-5ADC-44C8-91A5-2496CF5BAAFA}" presName="sibTrans" presStyleCnt="0"/>
      <dgm:spPr/>
    </dgm:pt>
    <dgm:pt modelId="{0579B8C6-2C94-4619-8D69-94E0894420B7}" type="pres">
      <dgm:prSet presAssocID="{9DB211E6-0361-4907-8C49-FC2B0FF8B03D}" presName="compNode" presStyleCnt="0"/>
      <dgm:spPr/>
    </dgm:pt>
    <dgm:pt modelId="{15BF17C2-5FD3-4D3B-8129-3FA38158FDB7}" type="pres">
      <dgm:prSet presAssocID="{9DB211E6-0361-4907-8C49-FC2B0FF8B03D}" presName="bgRect" presStyleLbl="bgShp" presStyleIdx="2" presStyleCnt="5"/>
      <dgm:spPr/>
    </dgm:pt>
    <dgm:pt modelId="{D444522F-FE99-48BE-9461-9D44144146D9}" type="pres">
      <dgm:prSet presAssocID="{9DB211E6-0361-4907-8C49-FC2B0FF8B03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Gears"/>
        </a:ext>
      </dgm:extLst>
    </dgm:pt>
    <dgm:pt modelId="{46AD6F7F-5376-49E6-84E6-0FF34B388A41}" type="pres">
      <dgm:prSet presAssocID="{9DB211E6-0361-4907-8C49-FC2B0FF8B03D}" presName="spaceRect" presStyleCnt="0"/>
      <dgm:spPr/>
    </dgm:pt>
    <dgm:pt modelId="{3CC03019-0FB1-4C5B-9ED8-0F20706D5BAE}" type="pres">
      <dgm:prSet presAssocID="{9DB211E6-0361-4907-8C49-FC2B0FF8B03D}" presName="parTx" presStyleLbl="revTx" presStyleIdx="2" presStyleCnt="5">
        <dgm:presLayoutVars>
          <dgm:chMax val="0"/>
          <dgm:chPref val="0"/>
        </dgm:presLayoutVars>
      </dgm:prSet>
      <dgm:spPr/>
      <dgm:t>
        <a:bodyPr/>
        <a:lstStyle/>
        <a:p>
          <a:endParaRPr lang="en-US"/>
        </a:p>
      </dgm:t>
    </dgm:pt>
    <dgm:pt modelId="{55D5114F-4CC3-400E-9151-59A3F259B6BF}" type="pres">
      <dgm:prSet presAssocID="{3273CC54-8EC4-417F-84B5-96BC076B7423}" presName="sibTrans" presStyleCnt="0"/>
      <dgm:spPr/>
    </dgm:pt>
    <dgm:pt modelId="{6219C10D-6534-4246-9EC7-5E2FA0762936}" type="pres">
      <dgm:prSet presAssocID="{A0DEF49B-FDB2-4E4D-8A9D-34DD2F76A141}" presName="compNode" presStyleCnt="0"/>
      <dgm:spPr/>
    </dgm:pt>
    <dgm:pt modelId="{609EF898-F053-451C-B836-14A69035B601}" type="pres">
      <dgm:prSet presAssocID="{A0DEF49B-FDB2-4E4D-8A9D-34DD2F76A141}" presName="bgRect" presStyleLbl="bgShp" presStyleIdx="3" presStyleCnt="5"/>
      <dgm:spPr/>
    </dgm:pt>
    <dgm:pt modelId="{91B4AF02-4647-4834-9188-80162D5A35A5}" type="pres">
      <dgm:prSet presAssocID="{A0DEF49B-FDB2-4E4D-8A9D-34DD2F76A141}"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dgm:spPr>
      <dgm:extLst>
        <a:ext uri="{E40237B7-FDA0-4F09-8148-C483321AD2D9}">
          <dgm14:cNvPr xmlns:dgm14="http://schemas.microsoft.com/office/drawing/2010/diagram" id="0" name="" descr="Checklist"/>
        </a:ext>
      </dgm:extLst>
    </dgm:pt>
    <dgm:pt modelId="{B03D8A63-195E-4637-8262-CE25DC6A5D5D}" type="pres">
      <dgm:prSet presAssocID="{A0DEF49B-FDB2-4E4D-8A9D-34DD2F76A141}" presName="spaceRect" presStyleCnt="0"/>
      <dgm:spPr/>
    </dgm:pt>
    <dgm:pt modelId="{5094D40E-7477-4018-A448-90A8A1C6C17B}" type="pres">
      <dgm:prSet presAssocID="{A0DEF49B-FDB2-4E4D-8A9D-34DD2F76A141}" presName="parTx" presStyleLbl="revTx" presStyleIdx="3" presStyleCnt="5">
        <dgm:presLayoutVars>
          <dgm:chMax val="0"/>
          <dgm:chPref val="0"/>
        </dgm:presLayoutVars>
      </dgm:prSet>
      <dgm:spPr/>
      <dgm:t>
        <a:bodyPr/>
        <a:lstStyle/>
        <a:p>
          <a:endParaRPr lang="en-US"/>
        </a:p>
      </dgm:t>
    </dgm:pt>
    <dgm:pt modelId="{7EF43E68-BF45-4EE8-A747-A72A29FC972C}" type="pres">
      <dgm:prSet presAssocID="{E22F7BAB-9EB3-4D41-BDD7-542ADB70D75F}" presName="sibTrans" presStyleCnt="0"/>
      <dgm:spPr/>
    </dgm:pt>
    <dgm:pt modelId="{6A0EB173-C8AC-4255-A77D-5EE3EF557885}" type="pres">
      <dgm:prSet presAssocID="{8ADDF165-45C6-4101-8D1E-CD165E3DED82}" presName="compNode" presStyleCnt="0"/>
      <dgm:spPr/>
    </dgm:pt>
    <dgm:pt modelId="{B1BE0BED-DDE4-4E1E-8651-66D55030B0A3}" type="pres">
      <dgm:prSet presAssocID="{8ADDF165-45C6-4101-8D1E-CD165E3DED82}" presName="bgRect" presStyleLbl="bgShp" presStyleIdx="4" presStyleCnt="5"/>
      <dgm:spPr/>
    </dgm:pt>
    <dgm:pt modelId="{A821E6E6-FC2A-4F69-965B-35603A9AD5EB}" type="pres">
      <dgm:prSet presAssocID="{8ADDF165-45C6-4101-8D1E-CD165E3DED82}"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a:noFill/>
        </a:ln>
      </dgm:spPr>
      <dgm:extLst>
        <a:ext uri="{E40237B7-FDA0-4F09-8148-C483321AD2D9}">
          <dgm14:cNvPr xmlns:dgm14="http://schemas.microsoft.com/office/drawing/2010/diagram" id="0" name="" descr="Workflow"/>
        </a:ext>
      </dgm:extLst>
    </dgm:pt>
    <dgm:pt modelId="{9503B343-2062-436C-97CC-30694EDC26DC}" type="pres">
      <dgm:prSet presAssocID="{8ADDF165-45C6-4101-8D1E-CD165E3DED82}" presName="spaceRect" presStyleCnt="0"/>
      <dgm:spPr/>
    </dgm:pt>
    <dgm:pt modelId="{4F53F5E5-7B38-46C3-9995-84F6DD5E6489}" type="pres">
      <dgm:prSet presAssocID="{8ADDF165-45C6-4101-8D1E-CD165E3DED82}" presName="parTx" presStyleLbl="revTx" presStyleIdx="4" presStyleCnt="5">
        <dgm:presLayoutVars>
          <dgm:chMax val="0"/>
          <dgm:chPref val="0"/>
        </dgm:presLayoutVars>
      </dgm:prSet>
      <dgm:spPr/>
      <dgm:t>
        <a:bodyPr/>
        <a:lstStyle/>
        <a:p>
          <a:endParaRPr lang="en-US"/>
        </a:p>
      </dgm:t>
    </dgm:pt>
  </dgm:ptLst>
  <dgm:cxnLst>
    <dgm:cxn modelId="{D8E3466C-470D-3447-94D3-CE710D749D51}" type="presOf" srcId="{9DB211E6-0361-4907-8C49-FC2B0FF8B03D}" destId="{3CC03019-0FB1-4C5B-9ED8-0F20706D5BAE}" srcOrd="0" destOrd="0" presId="urn:microsoft.com/office/officeart/2018/2/layout/IconVerticalSolidList"/>
    <dgm:cxn modelId="{119D4C6C-E268-0145-8EBE-101A23343BE5}" type="presOf" srcId="{9AF20800-0F30-41D7-A6F8-820069CF3F6F}" destId="{A5802990-8B3F-4AC2-A866-2F53BEF42ED4}" srcOrd="0" destOrd="0" presId="urn:microsoft.com/office/officeart/2018/2/layout/IconVerticalSolidList"/>
    <dgm:cxn modelId="{F1BACE17-F8A2-4890-A370-ED4A8871D058}" srcId="{180FB12E-9477-4235-95B8-D81886D64F5E}" destId="{C0824DEE-D735-4636-B55B-778EF3A26476}" srcOrd="0" destOrd="0" parTransId="{09601FA7-4313-45D8-BFA8-0B6E0E89EC9D}" sibTransId="{3F844DAE-FEFD-4168-8A56-6C46B691B1DD}"/>
    <dgm:cxn modelId="{C3621112-D146-4BE1-95DD-D12BE9C3BD12}" srcId="{180FB12E-9477-4235-95B8-D81886D64F5E}" destId="{A0DEF49B-FDB2-4E4D-8A9D-34DD2F76A141}" srcOrd="3" destOrd="0" parTransId="{F0DCE51C-B663-4474-A71C-683723497991}" sibTransId="{E22F7BAB-9EB3-4D41-BDD7-542ADB70D75F}"/>
    <dgm:cxn modelId="{0EC00AFD-ACC1-124A-88E9-9A5D89F7D4A5}" type="presOf" srcId="{A0DEF49B-FDB2-4E4D-8A9D-34DD2F76A141}" destId="{5094D40E-7477-4018-A448-90A8A1C6C17B}" srcOrd="0" destOrd="0" presId="urn:microsoft.com/office/officeart/2018/2/layout/IconVerticalSolidList"/>
    <dgm:cxn modelId="{0A11ADD8-4F30-4B4B-B509-1185F0514E29}" type="presOf" srcId="{C0824DEE-D735-4636-B55B-778EF3A26476}" destId="{749580D5-6F36-4D12-9CF9-130A91FF8FDA}" srcOrd="0" destOrd="0" presId="urn:microsoft.com/office/officeart/2018/2/layout/IconVerticalSolidList"/>
    <dgm:cxn modelId="{C3604EF4-3467-4442-99EE-F305754E6D1F}" srcId="{180FB12E-9477-4235-95B8-D81886D64F5E}" destId="{9DB211E6-0361-4907-8C49-FC2B0FF8B03D}" srcOrd="2" destOrd="0" parTransId="{0606F1DD-A533-4C79-A52B-7A4219DCD63E}" sibTransId="{3273CC54-8EC4-417F-84B5-96BC076B7423}"/>
    <dgm:cxn modelId="{7DC54F67-00AC-D14C-9575-2160B775395B}" type="presOf" srcId="{180FB12E-9477-4235-95B8-D81886D64F5E}" destId="{2D6C910A-C763-4D72-A587-C59DF242D16C}" srcOrd="0" destOrd="0" presId="urn:microsoft.com/office/officeart/2018/2/layout/IconVerticalSolidList"/>
    <dgm:cxn modelId="{A034A3BC-BF76-1541-A150-26479ECAC936}" type="presOf" srcId="{8ADDF165-45C6-4101-8D1E-CD165E3DED82}" destId="{4F53F5E5-7B38-46C3-9995-84F6DD5E6489}" srcOrd="0" destOrd="0" presId="urn:microsoft.com/office/officeart/2018/2/layout/IconVerticalSolidList"/>
    <dgm:cxn modelId="{75B87683-487D-4936-A7CA-F24C3F1ED3A8}" srcId="{180FB12E-9477-4235-95B8-D81886D64F5E}" destId="{9AF20800-0F30-41D7-A6F8-820069CF3F6F}" srcOrd="1" destOrd="0" parTransId="{3C80F6E4-E754-4B3F-BAA7-6F17F3783005}" sibTransId="{99A7B05E-5ADC-44C8-91A5-2496CF5BAAFA}"/>
    <dgm:cxn modelId="{12851CB7-5157-4CE1-A084-FA35E277FA07}" srcId="{180FB12E-9477-4235-95B8-D81886D64F5E}" destId="{8ADDF165-45C6-4101-8D1E-CD165E3DED82}" srcOrd="4" destOrd="0" parTransId="{65754543-55DD-4A25-9F5A-80AF7A8DAF48}" sibTransId="{DC2D39C7-EAB1-4884-8FC2-D2BBE9296BE6}"/>
    <dgm:cxn modelId="{5B24A203-BFE0-7444-B875-6D847F8C21AE}" type="presParOf" srcId="{2D6C910A-C763-4D72-A587-C59DF242D16C}" destId="{42BA1465-3945-44CA-9FD3-1E6BD7C6C53C}" srcOrd="0" destOrd="0" presId="urn:microsoft.com/office/officeart/2018/2/layout/IconVerticalSolidList"/>
    <dgm:cxn modelId="{BC07A7AC-D4EF-CA40-9439-4F414A58B4B5}" type="presParOf" srcId="{42BA1465-3945-44CA-9FD3-1E6BD7C6C53C}" destId="{DD60E393-1997-4483-B0BF-B74A6F748F59}" srcOrd="0" destOrd="0" presId="urn:microsoft.com/office/officeart/2018/2/layout/IconVerticalSolidList"/>
    <dgm:cxn modelId="{59907DD3-B363-6F47-B5AB-26703CB76F56}" type="presParOf" srcId="{42BA1465-3945-44CA-9FD3-1E6BD7C6C53C}" destId="{20873380-4F1F-4E39-82A5-1179C6C0F1E7}" srcOrd="1" destOrd="0" presId="urn:microsoft.com/office/officeart/2018/2/layout/IconVerticalSolidList"/>
    <dgm:cxn modelId="{69242CE3-482F-B649-A3FB-6011BDFDF9F8}" type="presParOf" srcId="{42BA1465-3945-44CA-9FD3-1E6BD7C6C53C}" destId="{98E31764-C33A-45B9-BC23-B85C532D3C61}" srcOrd="2" destOrd="0" presId="urn:microsoft.com/office/officeart/2018/2/layout/IconVerticalSolidList"/>
    <dgm:cxn modelId="{54A23923-C50F-F04E-ABA8-B1A0348AB0AF}" type="presParOf" srcId="{42BA1465-3945-44CA-9FD3-1E6BD7C6C53C}" destId="{749580D5-6F36-4D12-9CF9-130A91FF8FDA}" srcOrd="3" destOrd="0" presId="urn:microsoft.com/office/officeart/2018/2/layout/IconVerticalSolidList"/>
    <dgm:cxn modelId="{A97743A9-3CE5-734B-B80C-F88D75D315F0}" type="presParOf" srcId="{2D6C910A-C763-4D72-A587-C59DF242D16C}" destId="{AC14FB98-D701-44F7-B94F-FD6867B4DBB6}" srcOrd="1" destOrd="0" presId="urn:microsoft.com/office/officeart/2018/2/layout/IconVerticalSolidList"/>
    <dgm:cxn modelId="{4E27DE09-9126-5642-A093-D85C46909AA9}" type="presParOf" srcId="{2D6C910A-C763-4D72-A587-C59DF242D16C}" destId="{F0D1CD91-10B1-4918-B429-E3405089C91A}" srcOrd="2" destOrd="0" presId="urn:microsoft.com/office/officeart/2018/2/layout/IconVerticalSolidList"/>
    <dgm:cxn modelId="{6BBA0BFF-0005-334E-80C0-8B274386CC02}" type="presParOf" srcId="{F0D1CD91-10B1-4918-B429-E3405089C91A}" destId="{26DCF296-8A7B-4239-B7A7-B178F6448A13}" srcOrd="0" destOrd="0" presId="urn:microsoft.com/office/officeart/2018/2/layout/IconVerticalSolidList"/>
    <dgm:cxn modelId="{CA072A08-D084-C94E-9AD4-4A0D562493ED}" type="presParOf" srcId="{F0D1CD91-10B1-4918-B429-E3405089C91A}" destId="{10FAD98F-A3DA-4B57-9A9F-CDBF48A49936}" srcOrd="1" destOrd="0" presId="urn:microsoft.com/office/officeart/2018/2/layout/IconVerticalSolidList"/>
    <dgm:cxn modelId="{89D4C20E-8C4F-894B-8EC1-C98B2E949C86}" type="presParOf" srcId="{F0D1CD91-10B1-4918-B429-E3405089C91A}" destId="{87C379BC-7F83-4541-9570-C1FCE129744E}" srcOrd="2" destOrd="0" presId="urn:microsoft.com/office/officeart/2018/2/layout/IconVerticalSolidList"/>
    <dgm:cxn modelId="{4A026D56-C53C-934D-A76E-181A610DFB6B}" type="presParOf" srcId="{F0D1CD91-10B1-4918-B429-E3405089C91A}" destId="{A5802990-8B3F-4AC2-A866-2F53BEF42ED4}" srcOrd="3" destOrd="0" presId="urn:microsoft.com/office/officeart/2018/2/layout/IconVerticalSolidList"/>
    <dgm:cxn modelId="{944F5C98-44E2-4A42-8C35-24D4119A0E86}" type="presParOf" srcId="{2D6C910A-C763-4D72-A587-C59DF242D16C}" destId="{91859F08-4E99-47B1-B849-50D27C60B4ED}" srcOrd="3" destOrd="0" presId="urn:microsoft.com/office/officeart/2018/2/layout/IconVerticalSolidList"/>
    <dgm:cxn modelId="{1DBEC0D6-4AF3-964A-BEAF-D662ACD2F2CB}" type="presParOf" srcId="{2D6C910A-C763-4D72-A587-C59DF242D16C}" destId="{0579B8C6-2C94-4619-8D69-94E0894420B7}" srcOrd="4" destOrd="0" presId="urn:microsoft.com/office/officeart/2018/2/layout/IconVerticalSolidList"/>
    <dgm:cxn modelId="{035D3D24-3102-F547-B68A-CBCE9C8266F6}" type="presParOf" srcId="{0579B8C6-2C94-4619-8D69-94E0894420B7}" destId="{15BF17C2-5FD3-4D3B-8129-3FA38158FDB7}" srcOrd="0" destOrd="0" presId="urn:microsoft.com/office/officeart/2018/2/layout/IconVerticalSolidList"/>
    <dgm:cxn modelId="{B097A5BD-DC3E-7B4A-B89B-98CC1E6D6D18}" type="presParOf" srcId="{0579B8C6-2C94-4619-8D69-94E0894420B7}" destId="{D444522F-FE99-48BE-9461-9D44144146D9}" srcOrd="1" destOrd="0" presId="urn:microsoft.com/office/officeart/2018/2/layout/IconVerticalSolidList"/>
    <dgm:cxn modelId="{FDBAA927-067A-3442-859F-D4F32B7646AA}" type="presParOf" srcId="{0579B8C6-2C94-4619-8D69-94E0894420B7}" destId="{46AD6F7F-5376-49E6-84E6-0FF34B388A41}" srcOrd="2" destOrd="0" presId="urn:microsoft.com/office/officeart/2018/2/layout/IconVerticalSolidList"/>
    <dgm:cxn modelId="{E8E6CF5A-EA3F-C54A-9D91-E7997D2BC14C}" type="presParOf" srcId="{0579B8C6-2C94-4619-8D69-94E0894420B7}" destId="{3CC03019-0FB1-4C5B-9ED8-0F20706D5BAE}" srcOrd="3" destOrd="0" presId="urn:microsoft.com/office/officeart/2018/2/layout/IconVerticalSolidList"/>
    <dgm:cxn modelId="{329C0565-7E1C-064E-B6FA-2EE98BBEE906}" type="presParOf" srcId="{2D6C910A-C763-4D72-A587-C59DF242D16C}" destId="{55D5114F-4CC3-400E-9151-59A3F259B6BF}" srcOrd="5" destOrd="0" presId="urn:microsoft.com/office/officeart/2018/2/layout/IconVerticalSolidList"/>
    <dgm:cxn modelId="{718080B8-5646-054F-A858-473A9A239861}" type="presParOf" srcId="{2D6C910A-C763-4D72-A587-C59DF242D16C}" destId="{6219C10D-6534-4246-9EC7-5E2FA0762936}" srcOrd="6" destOrd="0" presId="urn:microsoft.com/office/officeart/2018/2/layout/IconVerticalSolidList"/>
    <dgm:cxn modelId="{2763AB67-2AFE-B147-9267-3E4E1416D95F}" type="presParOf" srcId="{6219C10D-6534-4246-9EC7-5E2FA0762936}" destId="{609EF898-F053-451C-B836-14A69035B601}" srcOrd="0" destOrd="0" presId="urn:microsoft.com/office/officeart/2018/2/layout/IconVerticalSolidList"/>
    <dgm:cxn modelId="{7355E229-F0B2-A745-89F9-C129855F079E}" type="presParOf" srcId="{6219C10D-6534-4246-9EC7-5E2FA0762936}" destId="{91B4AF02-4647-4834-9188-80162D5A35A5}" srcOrd="1" destOrd="0" presId="urn:microsoft.com/office/officeart/2018/2/layout/IconVerticalSolidList"/>
    <dgm:cxn modelId="{1D204DB3-FC50-E241-9515-F0DF5ED457D3}" type="presParOf" srcId="{6219C10D-6534-4246-9EC7-5E2FA0762936}" destId="{B03D8A63-195E-4637-8262-CE25DC6A5D5D}" srcOrd="2" destOrd="0" presId="urn:microsoft.com/office/officeart/2018/2/layout/IconVerticalSolidList"/>
    <dgm:cxn modelId="{91542FDD-3A19-944A-BA32-2B33C64C2D93}" type="presParOf" srcId="{6219C10D-6534-4246-9EC7-5E2FA0762936}" destId="{5094D40E-7477-4018-A448-90A8A1C6C17B}" srcOrd="3" destOrd="0" presId="urn:microsoft.com/office/officeart/2018/2/layout/IconVerticalSolidList"/>
    <dgm:cxn modelId="{11E0E01F-987F-D349-9C75-EF31DE88462E}" type="presParOf" srcId="{2D6C910A-C763-4D72-A587-C59DF242D16C}" destId="{7EF43E68-BF45-4EE8-A747-A72A29FC972C}" srcOrd="7" destOrd="0" presId="urn:microsoft.com/office/officeart/2018/2/layout/IconVerticalSolidList"/>
    <dgm:cxn modelId="{2944E74E-928C-2348-B323-EC7F6599AEB8}" type="presParOf" srcId="{2D6C910A-C763-4D72-A587-C59DF242D16C}" destId="{6A0EB173-C8AC-4255-A77D-5EE3EF557885}" srcOrd="8" destOrd="0" presId="urn:microsoft.com/office/officeart/2018/2/layout/IconVerticalSolidList"/>
    <dgm:cxn modelId="{F260F9FC-27AF-EA40-B3C3-B826F8833FF8}" type="presParOf" srcId="{6A0EB173-C8AC-4255-A77D-5EE3EF557885}" destId="{B1BE0BED-DDE4-4E1E-8651-66D55030B0A3}" srcOrd="0" destOrd="0" presId="urn:microsoft.com/office/officeart/2018/2/layout/IconVerticalSolidList"/>
    <dgm:cxn modelId="{BE29F32B-628B-8940-9C8D-D18E3D1235C9}" type="presParOf" srcId="{6A0EB173-C8AC-4255-A77D-5EE3EF557885}" destId="{A821E6E6-FC2A-4F69-965B-35603A9AD5EB}" srcOrd="1" destOrd="0" presId="urn:microsoft.com/office/officeart/2018/2/layout/IconVerticalSolidList"/>
    <dgm:cxn modelId="{DF5BDCB3-3F8C-C545-B7E9-BD9149DE4035}" type="presParOf" srcId="{6A0EB173-C8AC-4255-A77D-5EE3EF557885}" destId="{9503B343-2062-436C-97CC-30694EDC26DC}" srcOrd="2" destOrd="0" presId="urn:microsoft.com/office/officeart/2018/2/layout/IconVerticalSolidList"/>
    <dgm:cxn modelId="{622C0BED-3B0E-2144-BB69-3E2D2CD59B71}" type="presParOf" srcId="{6A0EB173-C8AC-4255-A77D-5EE3EF557885}" destId="{4F53F5E5-7B38-46C3-9995-84F6DD5E6489}"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4D790D0-9E67-4DD4-95EF-366A2C0951F6}" type="doc">
      <dgm:prSet loTypeId="urn:microsoft.com/office/officeart/2005/8/layout/matrix3" loCatId="matrix" qsTypeId="urn:microsoft.com/office/officeart/2005/8/quickstyle/simple2" qsCatId="simple" csTypeId="urn:microsoft.com/office/officeart/2005/8/colors/colorful1" csCatId="colorful"/>
      <dgm:spPr/>
      <dgm:t>
        <a:bodyPr/>
        <a:lstStyle/>
        <a:p>
          <a:endParaRPr lang="en-US"/>
        </a:p>
      </dgm:t>
    </dgm:pt>
    <dgm:pt modelId="{DEC8D2C8-BCF3-4DA8-AFCA-E494565C0DAE}">
      <dgm:prSet/>
      <dgm:spPr/>
      <dgm:t>
        <a:bodyPr/>
        <a:lstStyle/>
        <a:p>
          <a:r>
            <a:rPr lang="en-US"/>
            <a:t>Physicians (MD/DO)</a:t>
          </a:r>
        </a:p>
      </dgm:t>
    </dgm:pt>
    <dgm:pt modelId="{B7B47A35-50C7-4528-8A66-EC8E2651DDDC}" type="parTrans" cxnId="{4C586150-CA65-47EF-8AB4-97D03F804DA1}">
      <dgm:prSet/>
      <dgm:spPr/>
      <dgm:t>
        <a:bodyPr/>
        <a:lstStyle/>
        <a:p>
          <a:endParaRPr lang="en-US"/>
        </a:p>
      </dgm:t>
    </dgm:pt>
    <dgm:pt modelId="{F1630D27-B5F7-4612-B8CF-33B4EB5B9717}" type="sibTrans" cxnId="{4C586150-CA65-47EF-8AB4-97D03F804DA1}">
      <dgm:prSet/>
      <dgm:spPr/>
      <dgm:t>
        <a:bodyPr/>
        <a:lstStyle/>
        <a:p>
          <a:endParaRPr lang="en-US"/>
        </a:p>
      </dgm:t>
    </dgm:pt>
    <dgm:pt modelId="{CD375997-13D3-41AC-BCC2-B84F0F1EF7DF}">
      <dgm:prSet/>
      <dgm:spPr/>
      <dgm:t>
        <a:bodyPr/>
        <a:lstStyle/>
        <a:p>
          <a:r>
            <a:rPr lang="en-US" dirty="0"/>
            <a:t>Advanced Nurse Practitioners (APRNs)</a:t>
          </a:r>
        </a:p>
      </dgm:t>
    </dgm:pt>
    <dgm:pt modelId="{5BA95AC1-4CFA-4263-A33F-F9F2BFA8FFCB}" type="parTrans" cxnId="{A0E6F11A-256D-4FDF-8F17-C493E640604A}">
      <dgm:prSet/>
      <dgm:spPr/>
      <dgm:t>
        <a:bodyPr/>
        <a:lstStyle/>
        <a:p>
          <a:endParaRPr lang="en-US"/>
        </a:p>
      </dgm:t>
    </dgm:pt>
    <dgm:pt modelId="{AD0F4772-F3FF-4FE8-810D-D9ED2C5F14DD}" type="sibTrans" cxnId="{A0E6F11A-256D-4FDF-8F17-C493E640604A}">
      <dgm:prSet/>
      <dgm:spPr/>
      <dgm:t>
        <a:bodyPr/>
        <a:lstStyle/>
        <a:p>
          <a:endParaRPr lang="en-US"/>
        </a:p>
      </dgm:t>
    </dgm:pt>
    <dgm:pt modelId="{5243C3A7-ED70-4C24-AF17-354399209981}">
      <dgm:prSet/>
      <dgm:spPr/>
      <dgm:t>
        <a:bodyPr/>
        <a:lstStyle/>
        <a:p>
          <a:r>
            <a:rPr lang="en-US"/>
            <a:t>Physician Assistants (PAs)</a:t>
          </a:r>
        </a:p>
      </dgm:t>
    </dgm:pt>
    <dgm:pt modelId="{F16AB636-2121-47DC-A596-130C5E045A1B}" type="parTrans" cxnId="{AC45FE54-8C71-4E59-93CF-B7AAA3FDB600}">
      <dgm:prSet/>
      <dgm:spPr/>
      <dgm:t>
        <a:bodyPr/>
        <a:lstStyle/>
        <a:p>
          <a:endParaRPr lang="en-US"/>
        </a:p>
      </dgm:t>
    </dgm:pt>
    <dgm:pt modelId="{DC6BF708-F318-45B2-A05C-7254A4C42939}" type="sibTrans" cxnId="{AC45FE54-8C71-4E59-93CF-B7AAA3FDB600}">
      <dgm:prSet/>
      <dgm:spPr/>
      <dgm:t>
        <a:bodyPr/>
        <a:lstStyle/>
        <a:p>
          <a:endParaRPr lang="en-US"/>
        </a:p>
      </dgm:t>
    </dgm:pt>
    <dgm:pt modelId="{73E0D767-AF85-4CAE-8838-FA11D8ADB2DF}">
      <dgm:prSet/>
      <dgm:spPr/>
      <dgm:t>
        <a:bodyPr/>
        <a:lstStyle/>
        <a:p>
          <a:r>
            <a:rPr lang="en-US"/>
            <a:t>Certified Nurse Midwives (CNW)</a:t>
          </a:r>
        </a:p>
      </dgm:t>
    </dgm:pt>
    <dgm:pt modelId="{40420B7F-BB31-4339-A5A1-EFD2B2372B9F}" type="parTrans" cxnId="{AE4057B4-24E3-4A4F-9420-F865C1738A52}">
      <dgm:prSet/>
      <dgm:spPr/>
      <dgm:t>
        <a:bodyPr/>
        <a:lstStyle/>
        <a:p>
          <a:endParaRPr lang="en-US"/>
        </a:p>
      </dgm:t>
    </dgm:pt>
    <dgm:pt modelId="{EB819D58-A4EE-4D79-A2D7-87F719AFF426}" type="sibTrans" cxnId="{AE4057B4-24E3-4A4F-9420-F865C1738A52}">
      <dgm:prSet/>
      <dgm:spPr/>
      <dgm:t>
        <a:bodyPr/>
        <a:lstStyle/>
        <a:p>
          <a:endParaRPr lang="en-US"/>
        </a:p>
      </dgm:t>
    </dgm:pt>
    <dgm:pt modelId="{B8D33BD5-A7F6-F345-A9DF-4306F2301ABA}" type="pres">
      <dgm:prSet presAssocID="{34D790D0-9E67-4DD4-95EF-366A2C0951F6}" presName="matrix" presStyleCnt="0">
        <dgm:presLayoutVars>
          <dgm:chMax val="1"/>
          <dgm:dir/>
          <dgm:resizeHandles val="exact"/>
        </dgm:presLayoutVars>
      </dgm:prSet>
      <dgm:spPr/>
      <dgm:t>
        <a:bodyPr/>
        <a:lstStyle/>
        <a:p>
          <a:endParaRPr lang="en-US"/>
        </a:p>
      </dgm:t>
    </dgm:pt>
    <dgm:pt modelId="{ADD91E67-6C4D-EB47-A9E9-0A1FAB47C396}" type="pres">
      <dgm:prSet presAssocID="{34D790D0-9E67-4DD4-95EF-366A2C0951F6}" presName="diamond" presStyleLbl="bgShp" presStyleIdx="0" presStyleCnt="1"/>
      <dgm:spPr/>
    </dgm:pt>
    <dgm:pt modelId="{1DE7D8E5-DDA4-974C-8529-E819400494FC}" type="pres">
      <dgm:prSet presAssocID="{34D790D0-9E67-4DD4-95EF-366A2C0951F6}" presName="quad1" presStyleLbl="node1" presStyleIdx="0" presStyleCnt="4">
        <dgm:presLayoutVars>
          <dgm:chMax val="0"/>
          <dgm:chPref val="0"/>
          <dgm:bulletEnabled val="1"/>
        </dgm:presLayoutVars>
      </dgm:prSet>
      <dgm:spPr/>
      <dgm:t>
        <a:bodyPr/>
        <a:lstStyle/>
        <a:p>
          <a:endParaRPr lang="en-US"/>
        </a:p>
      </dgm:t>
    </dgm:pt>
    <dgm:pt modelId="{5ED25774-2F2D-E747-8704-F6F3F4DC29C8}" type="pres">
      <dgm:prSet presAssocID="{34D790D0-9E67-4DD4-95EF-366A2C0951F6}" presName="quad2" presStyleLbl="node1" presStyleIdx="1" presStyleCnt="4">
        <dgm:presLayoutVars>
          <dgm:chMax val="0"/>
          <dgm:chPref val="0"/>
          <dgm:bulletEnabled val="1"/>
        </dgm:presLayoutVars>
      </dgm:prSet>
      <dgm:spPr/>
      <dgm:t>
        <a:bodyPr/>
        <a:lstStyle/>
        <a:p>
          <a:endParaRPr lang="en-US"/>
        </a:p>
      </dgm:t>
    </dgm:pt>
    <dgm:pt modelId="{E27DD98F-5841-8044-932D-29EE1A1DE733}" type="pres">
      <dgm:prSet presAssocID="{34D790D0-9E67-4DD4-95EF-366A2C0951F6}" presName="quad3" presStyleLbl="node1" presStyleIdx="2" presStyleCnt="4">
        <dgm:presLayoutVars>
          <dgm:chMax val="0"/>
          <dgm:chPref val="0"/>
          <dgm:bulletEnabled val="1"/>
        </dgm:presLayoutVars>
      </dgm:prSet>
      <dgm:spPr/>
      <dgm:t>
        <a:bodyPr/>
        <a:lstStyle/>
        <a:p>
          <a:endParaRPr lang="en-US"/>
        </a:p>
      </dgm:t>
    </dgm:pt>
    <dgm:pt modelId="{2E43104E-C4BA-D94B-9BBF-BD9B24EF7E41}" type="pres">
      <dgm:prSet presAssocID="{34D790D0-9E67-4DD4-95EF-366A2C0951F6}" presName="quad4" presStyleLbl="node1" presStyleIdx="3" presStyleCnt="4">
        <dgm:presLayoutVars>
          <dgm:chMax val="0"/>
          <dgm:chPref val="0"/>
          <dgm:bulletEnabled val="1"/>
        </dgm:presLayoutVars>
      </dgm:prSet>
      <dgm:spPr/>
      <dgm:t>
        <a:bodyPr/>
        <a:lstStyle/>
        <a:p>
          <a:endParaRPr lang="en-US"/>
        </a:p>
      </dgm:t>
    </dgm:pt>
  </dgm:ptLst>
  <dgm:cxnLst>
    <dgm:cxn modelId="{AC45FE54-8C71-4E59-93CF-B7AAA3FDB600}" srcId="{34D790D0-9E67-4DD4-95EF-366A2C0951F6}" destId="{5243C3A7-ED70-4C24-AF17-354399209981}" srcOrd="2" destOrd="0" parTransId="{F16AB636-2121-47DC-A596-130C5E045A1B}" sibTransId="{DC6BF708-F318-45B2-A05C-7254A4C42939}"/>
    <dgm:cxn modelId="{D128CA0F-05A1-E742-B7C9-5A074E14487D}" type="presOf" srcId="{DEC8D2C8-BCF3-4DA8-AFCA-E494565C0DAE}" destId="{1DE7D8E5-DDA4-974C-8529-E819400494FC}" srcOrd="0" destOrd="0" presId="urn:microsoft.com/office/officeart/2005/8/layout/matrix3"/>
    <dgm:cxn modelId="{4C586150-CA65-47EF-8AB4-97D03F804DA1}" srcId="{34D790D0-9E67-4DD4-95EF-366A2C0951F6}" destId="{DEC8D2C8-BCF3-4DA8-AFCA-E494565C0DAE}" srcOrd="0" destOrd="0" parTransId="{B7B47A35-50C7-4528-8A66-EC8E2651DDDC}" sibTransId="{F1630D27-B5F7-4612-B8CF-33B4EB5B9717}"/>
    <dgm:cxn modelId="{8C4A094A-F5EB-614C-9BC7-0FBD9DA7C2A6}" type="presOf" srcId="{73E0D767-AF85-4CAE-8838-FA11D8ADB2DF}" destId="{2E43104E-C4BA-D94B-9BBF-BD9B24EF7E41}" srcOrd="0" destOrd="0" presId="urn:microsoft.com/office/officeart/2005/8/layout/matrix3"/>
    <dgm:cxn modelId="{1104AD92-B8A1-ED4E-9B36-7062BACE2F51}" type="presOf" srcId="{CD375997-13D3-41AC-BCC2-B84F0F1EF7DF}" destId="{5ED25774-2F2D-E747-8704-F6F3F4DC29C8}" srcOrd="0" destOrd="0" presId="urn:microsoft.com/office/officeart/2005/8/layout/matrix3"/>
    <dgm:cxn modelId="{AE4057B4-24E3-4A4F-9420-F865C1738A52}" srcId="{34D790D0-9E67-4DD4-95EF-366A2C0951F6}" destId="{73E0D767-AF85-4CAE-8838-FA11D8ADB2DF}" srcOrd="3" destOrd="0" parTransId="{40420B7F-BB31-4339-A5A1-EFD2B2372B9F}" sibTransId="{EB819D58-A4EE-4D79-A2D7-87F719AFF426}"/>
    <dgm:cxn modelId="{12938FD0-F517-C944-932E-931AB991BFE1}" type="presOf" srcId="{34D790D0-9E67-4DD4-95EF-366A2C0951F6}" destId="{B8D33BD5-A7F6-F345-A9DF-4306F2301ABA}" srcOrd="0" destOrd="0" presId="urn:microsoft.com/office/officeart/2005/8/layout/matrix3"/>
    <dgm:cxn modelId="{86B2006E-22EB-9149-B54C-98CBF0FF6A77}" type="presOf" srcId="{5243C3A7-ED70-4C24-AF17-354399209981}" destId="{E27DD98F-5841-8044-932D-29EE1A1DE733}" srcOrd="0" destOrd="0" presId="urn:microsoft.com/office/officeart/2005/8/layout/matrix3"/>
    <dgm:cxn modelId="{A0E6F11A-256D-4FDF-8F17-C493E640604A}" srcId="{34D790D0-9E67-4DD4-95EF-366A2C0951F6}" destId="{CD375997-13D3-41AC-BCC2-B84F0F1EF7DF}" srcOrd="1" destOrd="0" parTransId="{5BA95AC1-4CFA-4263-A33F-F9F2BFA8FFCB}" sibTransId="{AD0F4772-F3FF-4FE8-810D-D9ED2C5F14DD}"/>
    <dgm:cxn modelId="{D5953E71-1AF2-5D45-8B47-8F8B81F1E57D}" type="presParOf" srcId="{B8D33BD5-A7F6-F345-A9DF-4306F2301ABA}" destId="{ADD91E67-6C4D-EB47-A9E9-0A1FAB47C396}" srcOrd="0" destOrd="0" presId="urn:microsoft.com/office/officeart/2005/8/layout/matrix3"/>
    <dgm:cxn modelId="{68A1624C-198F-F447-8200-E3B8A83B8299}" type="presParOf" srcId="{B8D33BD5-A7F6-F345-A9DF-4306F2301ABA}" destId="{1DE7D8E5-DDA4-974C-8529-E819400494FC}" srcOrd="1" destOrd="0" presId="urn:microsoft.com/office/officeart/2005/8/layout/matrix3"/>
    <dgm:cxn modelId="{8270EC35-1F08-0643-82F8-71E1AF4DBC81}" type="presParOf" srcId="{B8D33BD5-A7F6-F345-A9DF-4306F2301ABA}" destId="{5ED25774-2F2D-E747-8704-F6F3F4DC29C8}" srcOrd="2" destOrd="0" presId="urn:microsoft.com/office/officeart/2005/8/layout/matrix3"/>
    <dgm:cxn modelId="{B0E326C5-1A2F-894F-8446-5EF4B082DEC7}" type="presParOf" srcId="{B8D33BD5-A7F6-F345-A9DF-4306F2301ABA}" destId="{E27DD98F-5841-8044-932D-29EE1A1DE733}" srcOrd="3" destOrd="0" presId="urn:microsoft.com/office/officeart/2005/8/layout/matrix3"/>
    <dgm:cxn modelId="{31C0426F-1C53-5A4D-B051-C70C34E16329}" type="presParOf" srcId="{B8D33BD5-A7F6-F345-A9DF-4306F2301ABA}" destId="{2E43104E-C4BA-D94B-9BBF-BD9B24EF7E41}"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B44B6E9-7AA0-44BD-9F6E-A9B45742A44F}"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09CB8AF2-E4FF-46B0-946F-FBBD0AD628B4}">
      <dgm:prSet/>
      <dgm:spPr/>
      <dgm:t>
        <a:bodyPr/>
        <a:lstStyle/>
        <a:p>
          <a:pPr>
            <a:lnSpc>
              <a:spcPct val="100000"/>
            </a:lnSpc>
            <a:defRPr cap="all"/>
          </a:pPr>
          <a:r>
            <a:rPr lang="en-US" dirty="0"/>
            <a:t>MD vs. DO</a:t>
          </a:r>
        </a:p>
      </dgm:t>
    </dgm:pt>
    <dgm:pt modelId="{61B68245-A7ED-460D-9DE7-7ABC47B3D148}" type="parTrans" cxnId="{FE11BC64-3425-4073-B5CE-BDC1CC1F9250}">
      <dgm:prSet/>
      <dgm:spPr/>
      <dgm:t>
        <a:bodyPr/>
        <a:lstStyle/>
        <a:p>
          <a:endParaRPr lang="en-US"/>
        </a:p>
      </dgm:t>
    </dgm:pt>
    <dgm:pt modelId="{19491D48-6D0F-4ACC-9363-2A66FF05F7B0}" type="sibTrans" cxnId="{FE11BC64-3425-4073-B5CE-BDC1CC1F9250}">
      <dgm:prSet/>
      <dgm:spPr/>
      <dgm:t>
        <a:bodyPr/>
        <a:lstStyle/>
        <a:p>
          <a:endParaRPr lang="en-US"/>
        </a:p>
      </dgm:t>
    </dgm:pt>
    <dgm:pt modelId="{EE0CE46B-B496-413C-9D2F-4DB6FE56A776}">
      <dgm:prSet/>
      <dgm:spPr/>
      <dgm:t>
        <a:bodyPr/>
        <a:lstStyle/>
        <a:p>
          <a:pPr>
            <a:lnSpc>
              <a:spcPct val="100000"/>
            </a:lnSpc>
            <a:defRPr cap="all"/>
          </a:pPr>
          <a:r>
            <a:rPr lang="en-US"/>
            <a:t>State Licensure</a:t>
          </a:r>
        </a:p>
      </dgm:t>
    </dgm:pt>
    <dgm:pt modelId="{C7DBC4C7-2B83-41AD-9E2E-C263D2C9E4E9}" type="parTrans" cxnId="{D42D1F9D-D171-4407-BEF0-5D98E4EB0804}">
      <dgm:prSet/>
      <dgm:spPr/>
      <dgm:t>
        <a:bodyPr/>
        <a:lstStyle/>
        <a:p>
          <a:endParaRPr lang="en-US"/>
        </a:p>
      </dgm:t>
    </dgm:pt>
    <dgm:pt modelId="{FD2D4DE9-81B0-445F-B2B2-3E53AEB3EBB5}" type="sibTrans" cxnId="{D42D1F9D-D171-4407-BEF0-5D98E4EB0804}">
      <dgm:prSet/>
      <dgm:spPr/>
      <dgm:t>
        <a:bodyPr/>
        <a:lstStyle/>
        <a:p>
          <a:endParaRPr lang="en-US"/>
        </a:p>
      </dgm:t>
    </dgm:pt>
    <dgm:pt modelId="{2A95B400-D792-4765-A202-DB4212D9B066}">
      <dgm:prSet/>
      <dgm:spPr/>
      <dgm:t>
        <a:bodyPr/>
        <a:lstStyle/>
        <a:p>
          <a:pPr>
            <a:lnSpc>
              <a:spcPct val="100000"/>
            </a:lnSpc>
            <a:defRPr cap="all"/>
          </a:pPr>
          <a:r>
            <a:rPr lang="en-US" dirty="0"/>
            <a:t>Certification</a:t>
          </a:r>
        </a:p>
      </dgm:t>
    </dgm:pt>
    <dgm:pt modelId="{9BB769F0-0194-4698-B32E-A4F90E7B99B2}" type="parTrans" cxnId="{B431C51E-4926-4239-A460-FA861C413948}">
      <dgm:prSet/>
      <dgm:spPr/>
      <dgm:t>
        <a:bodyPr/>
        <a:lstStyle/>
        <a:p>
          <a:endParaRPr lang="en-US"/>
        </a:p>
      </dgm:t>
    </dgm:pt>
    <dgm:pt modelId="{A2BB8DC9-7B69-4C0F-B4F7-36B672240D67}" type="sibTrans" cxnId="{B431C51E-4926-4239-A460-FA861C413948}">
      <dgm:prSet/>
      <dgm:spPr/>
      <dgm:t>
        <a:bodyPr/>
        <a:lstStyle/>
        <a:p>
          <a:endParaRPr lang="en-US"/>
        </a:p>
      </dgm:t>
    </dgm:pt>
    <dgm:pt modelId="{AAA455AF-7F79-4EE2-96D7-CD6731A148A9}" type="pres">
      <dgm:prSet presAssocID="{7B44B6E9-7AA0-44BD-9F6E-A9B45742A44F}" presName="root" presStyleCnt="0">
        <dgm:presLayoutVars>
          <dgm:dir/>
          <dgm:resizeHandles val="exact"/>
        </dgm:presLayoutVars>
      </dgm:prSet>
      <dgm:spPr/>
      <dgm:t>
        <a:bodyPr/>
        <a:lstStyle/>
        <a:p>
          <a:endParaRPr lang="en-US"/>
        </a:p>
      </dgm:t>
    </dgm:pt>
    <dgm:pt modelId="{21038D18-674B-40C6-9279-7ABADCBF1F64}" type="pres">
      <dgm:prSet presAssocID="{09CB8AF2-E4FF-46B0-946F-FBBD0AD628B4}" presName="compNode" presStyleCnt="0"/>
      <dgm:spPr/>
    </dgm:pt>
    <dgm:pt modelId="{3299A774-75D9-444B-BC8A-F17D92B886D5}" type="pres">
      <dgm:prSet presAssocID="{09CB8AF2-E4FF-46B0-946F-FBBD0AD628B4}" presName="iconBgRect" presStyleLbl="bgShp" presStyleIdx="0" presStyleCnt="3"/>
      <dgm:spPr/>
    </dgm:pt>
    <dgm:pt modelId="{EBC54DE4-92A0-40A9-9EA2-73297959B13B}" type="pres">
      <dgm:prSet presAssocID="{09CB8AF2-E4FF-46B0-946F-FBBD0AD628B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Presentation with Checklist"/>
        </a:ext>
      </dgm:extLst>
    </dgm:pt>
    <dgm:pt modelId="{2B79CA13-BC1A-4CF1-BFB4-3B58407BBD6E}" type="pres">
      <dgm:prSet presAssocID="{09CB8AF2-E4FF-46B0-946F-FBBD0AD628B4}" presName="spaceRect" presStyleCnt="0"/>
      <dgm:spPr/>
    </dgm:pt>
    <dgm:pt modelId="{DC631798-C24C-4D78-BF53-A9DCF26FF739}" type="pres">
      <dgm:prSet presAssocID="{09CB8AF2-E4FF-46B0-946F-FBBD0AD628B4}" presName="textRect" presStyleLbl="revTx" presStyleIdx="0" presStyleCnt="3">
        <dgm:presLayoutVars>
          <dgm:chMax val="1"/>
          <dgm:chPref val="1"/>
        </dgm:presLayoutVars>
      </dgm:prSet>
      <dgm:spPr/>
      <dgm:t>
        <a:bodyPr/>
        <a:lstStyle/>
        <a:p>
          <a:endParaRPr lang="en-US"/>
        </a:p>
      </dgm:t>
    </dgm:pt>
    <dgm:pt modelId="{22F9944A-3A07-4860-91AE-2DD0E7451680}" type="pres">
      <dgm:prSet presAssocID="{19491D48-6D0F-4ACC-9363-2A66FF05F7B0}" presName="sibTrans" presStyleCnt="0"/>
      <dgm:spPr/>
    </dgm:pt>
    <dgm:pt modelId="{C58702B3-C917-402B-8BF1-804709946794}" type="pres">
      <dgm:prSet presAssocID="{EE0CE46B-B496-413C-9D2F-4DB6FE56A776}" presName="compNode" presStyleCnt="0"/>
      <dgm:spPr/>
    </dgm:pt>
    <dgm:pt modelId="{0557B445-02C3-4EC8-93A4-B6F0831D9F07}" type="pres">
      <dgm:prSet presAssocID="{EE0CE46B-B496-413C-9D2F-4DB6FE56A776}" presName="iconBgRect" presStyleLbl="bgShp" presStyleIdx="1" presStyleCnt="3"/>
      <dgm:spPr/>
    </dgm:pt>
    <dgm:pt modelId="{4EB04D30-754C-4190-BDC8-EB61908EC49A}" type="pres">
      <dgm:prSet presAssocID="{EE0CE46B-B496-413C-9D2F-4DB6FE56A77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Stethoscope"/>
        </a:ext>
      </dgm:extLst>
    </dgm:pt>
    <dgm:pt modelId="{053DB4D3-3D75-4E57-9C13-E782FBC5DD6C}" type="pres">
      <dgm:prSet presAssocID="{EE0CE46B-B496-413C-9D2F-4DB6FE56A776}" presName="spaceRect" presStyleCnt="0"/>
      <dgm:spPr/>
    </dgm:pt>
    <dgm:pt modelId="{99038A3E-B520-450C-BA50-8BDFE4CF8879}" type="pres">
      <dgm:prSet presAssocID="{EE0CE46B-B496-413C-9D2F-4DB6FE56A776}" presName="textRect" presStyleLbl="revTx" presStyleIdx="1" presStyleCnt="3">
        <dgm:presLayoutVars>
          <dgm:chMax val="1"/>
          <dgm:chPref val="1"/>
        </dgm:presLayoutVars>
      </dgm:prSet>
      <dgm:spPr/>
      <dgm:t>
        <a:bodyPr/>
        <a:lstStyle/>
        <a:p>
          <a:endParaRPr lang="en-US"/>
        </a:p>
      </dgm:t>
    </dgm:pt>
    <dgm:pt modelId="{CDBC45E2-67DE-4D5A-904A-E113C3070473}" type="pres">
      <dgm:prSet presAssocID="{FD2D4DE9-81B0-445F-B2B2-3E53AEB3EBB5}" presName="sibTrans" presStyleCnt="0"/>
      <dgm:spPr/>
    </dgm:pt>
    <dgm:pt modelId="{896354E3-7436-4602-800C-63C7D2631A90}" type="pres">
      <dgm:prSet presAssocID="{2A95B400-D792-4765-A202-DB4212D9B066}" presName="compNode" presStyleCnt="0"/>
      <dgm:spPr/>
    </dgm:pt>
    <dgm:pt modelId="{6739A2EB-E288-46E8-94EC-11319E7F7A1E}" type="pres">
      <dgm:prSet presAssocID="{2A95B400-D792-4765-A202-DB4212D9B066}" presName="iconBgRect" presStyleLbl="bgShp" presStyleIdx="2" presStyleCnt="3"/>
      <dgm:spPr/>
    </dgm:pt>
    <dgm:pt modelId="{D839B1C8-59EA-439E-BCCD-1512A1E95FF3}" type="pres">
      <dgm:prSet presAssocID="{2A95B400-D792-4765-A202-DB4212D9B066}"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Diploma"/>
        </a:ext>
      </dgm:extLst>
    </dgm:pt>
    <dgm:pt modelId="{AB0E095E-E696-456F-830D-D1A6065B5DBA}" type="pres">
      <dgm:prSet presAssocID="{2A95B400-D792-4765-A202-DB4212D9B066}" presName="spaceRect" presStyleCnt="0"/>
      <dgm:spPr/>
    </dgm:pt>
    <dgm:pt modelId="{A7BBAEF6-C991-4970-AF0B-01C1BC71AD2B}" type="pres">
      <dgm:prSet presAssocID="{2A95B400-D792-4765-A202-DB4212D9B066}" presName="textRect" presStyleLbl="revTx" presStyleIdx="2" presStyleCnt="3">
        <dgm:presLayoutVars>
          <dgm:chMax val="1"/>
          <dgm:chPref val="1"/>
        </dgm:presLayoutVars>
      </dgm:prSet>
      <dgm:spPr/>
      <dgm:t>
        <a:bodyPr/>
        <a:lstStyle/>
        <a:p>
          <a:endParaRPr lang="en-US"/>
        </a:p>
      </dgm:t>
    </dgm:pt>
  </dgm:ptLst>
  <dgm:cxnLst>
    <dgm:cxn modelId="{EBB006C8-96DF-0048-8EB4-7B5759538E3A}" type="presOf" srcId="{7B44B6E9-7AA0-44BD-9F6E-A9B45742A44F}" destId="{AAA455AF-7F79-4EE2-96D7-CD6731A148A9}" srcOrd="0" destOrd="0" presId="urn:microsoft.com/office/officeart/2018/5/layout/IconCircleLabelList"/>
    <dgm:cxn modelId="{F508B3B6-EB59-F746-A23F-8758128A9E5D}" type="presOf" srcId="{2A95B400-D792-4765-A202-DB4212D9B066}" destId="{A7BBAEF6-C991-4970-AF0B-01C1BC71AD2B}" srcOrd="0" destOrd="0" presId="urn:microsoft.com/office/officeart/2018/5/layout/IconCircleLabelList"/>
    <dgm:cxn modelId="{B431C51E-4926-4239-A460-FA861C413948}" srcId="{7B44B6E9-7AA0-44BD-9F6E-A9B45742A44F}" destId="{2A95B400-D792-4765-A202-DB4212D9B066}" srcOrd="2" destOrd="0" parTransId="{9BB769F0-0194-4698-B32E-A4F90E7B99B2}" sibTransId="{A2BB8DC9-7B69-4C0F-B4F7-36B672240D67}"/>
    <dgm:cxn modelId="{4348395E-B4B3-DE40-BDCB-01AC1E651380}" type="presOf" srcId="{09CB8AF2-E4FF-46B0-946F-FBBD0AD628B4}" destId="{DC631798-C24C-4D78-BF53-A9DCF26FF739}" srcOrd="0" destOrd="0" presId="urn:microsoft.com/office/officeart/2018/5/layout/IconCircleLabelList"/>
    <dgm:cxn modelId="{FE11BC64-3425-4073-B5CE-BDC1CC1F9250}" srcId="{7B44B6E9-7AA0-44BD-9F6E-A9B45742A44F}" destId="{09CB8AF2-E4FF-46B0-946F-FBBD0AD628B4}" srcOrd="0" destOrd="0" parTransId="{61B68245-A7ED-460D-9DE7-7ABC47B3D148}" sibTransId="{19491D48-6D0F-4ACC-9363-2A66FF05F7B0}"/>
    <dgm:cxn modelId="{D42D1F9D-D171-4407-BEF0-5D98E4EB0804}" srcId="{7B44B6E9-7AA0-44BD-9F6E-A9B45742A44F}" destId="{EE0CE46B-B496-413C-9D2F-4DB6FE56A776}" srcOrd="1" destOrd="0" parTransId="{C7DBC4C7-2B83-41AD-9E2E-C263D2C9E4E9}" sibTransId="{FD2D4DE9-81B0-445F-B2B2-3E53AEB3EBB5}"/>
    <dgm:cxn modelId="{07D5A07C-ADD6-3242-A33C-65CA186FEF26}" type="presOf" srcId="{EE0CE46B-B496-413C-9D2F-4DB6FE56A776}" destId="{99038A3E-B520-450C-BA50-8BDFE4CF8879}" srcOrd="0" destOrd="0" presId="urn:microsoft.com/office/officeart/2018/5/layout/IconCircleLabelList"/>
    <dgm:cxn modelId="{E0DD5BCC-6F9D-4E47-B26E-A03DC0E962AC}" type="presParOf" srcId="{AAA455AF-7F79-4EE2-96D7-CD6731A148A9}" destId="{21038D18-674B-40C6-9279-7ABADCBF1F64}" srcOrd="0" destOrd="0" presId="urn:microsoft.com/office/officeart/2018/5/layout/IconCircleLabelList"/>
    <dgm:cxn modelId="{50760AEB-8B88-7A45-AECB-B3AE3286E5A2}" type="presParOf" srcId="{21038D18-674B-40C6-9279-7ABADCBF1F64}" destId="{3299A774-75D9-444B-BC8A-F17D92B886D5}" srcOrd="0" destOrd="0" presId="urn:microsoft.com/office/officeart/2018/5/layout/IconCircleLabelList"/>
    <dgm:cxn modelId="{A34E9E2C-8C3A-734C-8AD7-02AF5C15C5AA}" type="presParOf" srcId="{21038D18-674B-40C6-9279-7ABADCBF1F64}" destId="{EBC54DE4-92A0-40A9-9EA2-73297959B13B}" srcOrd="1" destOrd="0" presId="urn:microsoft.com/office/officeart/2018/5/layout/IconCircleLabelList"/>
    <dgm:cxn modelId="{2C164BB7-2541-D243-987B-9531A5B3E3C2}" type="presParOf" srcId="{21038D18-674B-40C6-9279-7ABADCBF1F64}" destId="{2B79CA13-BC1A-4CF1-BFB4-3B58407BBD6E}" srcOrd="2" destOrd="0" presId="urn:microsoft.com/office/officeart/2018/5/layout/IconCircleLabelList"/>
    <dgm:cxn modelId="{1553B814-D286-D140-9E61-4B4B31CC419F}" type="presParOf" srcId="{21038D18-674B-40C6-9279-7ABADCBF1F64}" destId="{DC631798-C24C-4D78-BF53-A9DCF26FF739}" srcOrd="3" destOrd="0" presId="urn:microsoft.com/office/officeart/2018/5/layout/IconCircleLabelList"/>
    <dgm:cxn modelId="{31C88C22-5E26-D944-B420-DB341C949928}" type="presParOf" srcId="{AAA455AF-7F79-4EE2-96D7-CD6731A148A9}" destId="{22F9944A-3A07-4860-91AE-2DD0E7451680}" srcOrd="1" destOrd="0" presId="urn:microsoft.com/office/officeart/2018/5/layout/IconCircleLabelList"/>
    <dgm:cxn modelId="{EDBDACC6-31B9-1146-B123-42E4B62D1B4D}" type="presParOf" srcId="{AAA455AF-7F79-4EE2-96D7-CD6731A148A9}" destId="{C58702B3-C917-402B-8BF1-804709946794}" srcOrd="2" destOrd="0" presId="urn:microsoft.com/office/officeart/2018/5/layout/IconCircleLabelList"/>
    <dgm:cxn modelId="{AE6854EC-2149-8647-B9D9-44A16B11028A}" type="presParOf" srcId="{C58702B3-C917-402B-8BF1-804709946794}" destId="{0557B445-02C3-4EC8-93A4-B6F0831D9F07}" srcOrd="0" destOrd="0" presId="urn:microsoft.com/office/officeart/2018/5/layout/IconCircleLabelList"/>
    <dgm:cxn modelId="{F6938CE0-2DAF-7644-B9BD-B8CE3E6A58CA}" type="presParOf" srcId="{C58702B3-C917-402B-8BF1-804709946794}" destId="{4EB04D30-754C-4190-BDC8-EB61908EC49A}" srcOrd="1" destOrd="0" presId="urn:microsoft.com/office/officeart/2018/5/layout/IconCircleLabelList"/>
    <dgm:cxn modelId="{562AB32D-2B8D-8E48-B3CD-BCD126FCC33F}" type="presParOf" srcId="{C58702B3-C917-402B-8BF1-804709946794}" destId="{053DB4D3-3D75-4E57-9C13-E782FBC5DD6C}" srcOrd="2" destOrd="0" presId="urn:microsoft.com/office/officeart/2018/5/layout/IconCircleLabelList"/>
    <dgm:cxn modelId="{0AF186EC-67AE-2B4F-BD94-1C5DB7CF7900}" type="presParOf" srcId="{C58702B3-C917-402B-8BF1-804709946794}" destId="{99038A3E-B520-450C-BA50-8BDFE4CF8879}" srcOrd="3" destOrd="0" presId="urn:microsoft.com/office/officeart/2018/5/layout/IconCircleLabelList"/>
    <dgm:cxn modelId="{4F3BF032-ACD1-0941-91E3-00E00EA627A7}" type="presParOf" srcId="{AAA455AF-7F79-4EE2-96D7-CD6731A148A9}" destId="{CDBC45E2-67DE-4D5A-904A-E113C3070473}" srcOrd="3" destOrd="0" presId="urn:microsoft.com/office/officeart/2018/5/layout/IconCircleLabelList"/>
    <dgm:cxn modelId="{53883634-9A9B-6A4D-9FF6-20557EBB9D5C}" type="presParOf" srcId="{AAA455AF-7F79-4EE2-96D7-CD6731A148A9}" destId="{896354E3-7436-4602-800C-63C7D2631A90}" srcOrd="4" destOrd="0" presId="urn:microsoft.com/office/officeart/2018/5/layout/IconCircleLabelList"/>
    <dgm:cxn modelId="{4C38BB9E-034D-4A46-99E7-CED81B315BC9}" type="presParOf" srcId="{896354E3-7436-4602-800C-63C7D2631A90}" destId="{6739A2EB-E288-46E8-94EC-11319E7F7A1E}" srcOrd="0" destOrd="0" presId="urn:microsoft.com/office/officeart/2018/5/layout/IconCircleLabelList"/>
    <dgm:cxn modelId="{BD3B6D6B-E83F-BB43-B5B5-5D3B8588EA9A}" type="presParOf" srcId="{896354E3-7436-4602-800C-63C7D2631A90}" destId="{D839B1C8-59EA-439E-BCCD-1512A1E95FF3}" srcOrd="1" destOrd="0" presId="urn:microsoft.com/office/officeart/2018/5/layout/IconCircleLabelList"/>
    <dgm:cxn modelId="{7EAC88F2-C9D2-834B-9C3D-B76FE55057C1}" type="presParOf" srcId="{896354E3-7436-4602-800C-63C7D2631A90}" destId="{AB0E095E-E696-456F-830D-D1A6065B5DBA}" srcOrd="2" destOrd="0" presId="urn:microsoft.com/office/officeart/2018/5/layout/IconCircleLabelList"/>
    <dgm:cxn modelId="{CDDAA6AD-390E-F743-A446-CDC5F4FA9376}" type="presParOf" srcId="{896354E3-7436-4602-800C-63C7D2631A90}" destId="{A7BBAEF6-C991-4970-AF0B-01C1BC71AD2B}"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F6E91F7-0A86-45FE-8C32-4AF6C4F70178}"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2C1E9505-9E40-458B-B5F6-AE49B5CD6A55}">
      <dgm:prSet/>
      <dgm:spPr/>
      <dgm:t>
        <a:bodyPr/>
        <a:lstStyle/>
        <a:p>
          <a:pPr>
            <a:defRPr cap="all"/>
          </a:pPr>
          <a:r>
            <a:rPr lang="en-US"/>
            <a:t>Cost</a:t>
          </a:r>
        </a:p>
      </dgm:t>
    </dgm:pt>
    <dgm:pt modelId="{41D9A5DD-E7E0-4369-B2BF-D25DFCF139E6}" type="parTrans" cxnId="{A14EA423-3E0B-4B55-8C9C-2B514BF77012}">
      <dgm:prSet/>
      <dgm:spPr/>
      <dgm:t>
        <a:bodyPr/>
        <a:lstStyle/>
        <a:p>
          <a:endParaRPr lang="en-US"/>
        </a:p>
      </dgm:t>
    </dgm:pt>
    <dgm:pt modelId="{852ED703-97A7-4C25-8D83-A1297E2D1125}" type="sibTrans" cxnId="{A14EA423-3E0B-4B55-8C9C-2B514BF77012}">
      <dgm:prSet/>
      <dgm:spPr/>
      <dgm:t>
        <a:bodyPr/>
        <a:lstStyle/>
        <a:p>
          <a:endParaRPr lang="en-US"/>
        </a:p>
      </dgm:t>
    </dgm:pt>
    <dgm:pt modelId="{5ACB0F45-F073-4FF8-9EE2-4CB87EE81A9A}">
      <dgm:prSet/>
      <dgm:spPr/>
      <dgm:t>
        <a:bodyPr/>
        <a:lstStyle/>
        <a:p>
          <a:pPr>
            <a:defRPr cap="all"/>
          </a:pPr>
          <a:r>
            <a:rPr lang="en-US"/>
            <a:t>Quality </a:t>
          </a:r>
        </a:p>
      </dgm:t>
    </dgm:pt>
    <dgm:pt modelId="{AD55CF8E-FCF3-461C-9867-3739DA0C7BDA}" type="parTrans" cxnId="{065699EF-8604-4D21-99C0-6C09AD337CEB}">
      <dgm:prSet/>
      <dgm:spPr/>
      <dgm:t>
        <a:bodyPr/>
        <a:lstStyle/>
        <a:p>
          <a:endParaRPr lang="en-US"/>
        </a:p>
      </dgm:t>
    </dgm:pt>
    <dgm:pt modelId="{840E9283-4306-40CD-94AB-64B04BA31F11}" type="sibTrans" cxnId="{065699EF-8604-4D21-99C0-6C09AD337CEB}">
      <dgm:prSet/>
      <dgm:spPr/>
      <dgm:t>
        <a:bodyPr/>
        <a:lstStyle/>
        <a:p>
          <a:endParaRPr lang="en-US"/>
        </a:p>
      </dgm:t>
    </dgm:pt>
    <dgm:pt modelId="{A262E341-A392-46B4-BCE3-1F206A1600B7}">
      <dgm:prSet/>
      <dgm:spPr/>
      <dgm:t>
        <a:bodyPr/>
        <a:lstStyle/>
        <a:p>
          <a:pPr>
            <a:defRPr cap="all"/>
          </a:pPr>
          <a:r>
            <a:rPr lang="en-US"/>
            <a:t>Access</a:t>
          </a:r>
        </a:p>
      </dgm:t>
    </dgm:pt>
    <dgm:pt modelId="{E98A2A95-1DFC-40A0-BEB0-FF783EB0D760}" type="parTrans" cxnId="{27B71406-EFA4-4BC9-BBF3-0AC947AE6598}">
      <dgm:prSet/>
      <dgm:spPr/>
      <dgm:t>
        <a:bodyPr/>
        <a:lstStyle/>
        <a:p>
          <a:endParaRPr lang="en-US"/>
        </a:p>
      </dgm:t>
    </dgm:pt>
    <dgm:pt modelId="{FF09449A-1197-4CC9-8371-F8292AEBA114}" type="sibTrans" cxnId="{27B71406-EFA4-4BC9-BBF3-0AC947AE6598}">
      <dgm:prSet/>
      <dgm:spPr/>
      <dgm:t>
        <a:bodyPr/>
        <a:lstStyle/>
        <a:p>
          <a:endParaRPr lang="en-US"/>
        </a:p>
      </dgm:t>
    </dgm:pt>
    <dgm:pt modelId="{E588E746-9FD6-430F-9AC4-B3BD59FAF312}" type="pres">
      <dgm:prSet presAssocID="{0F6E91F7-0A86-45FE-8C32-4AF6C4F70178}" presName="root" presStyleCnt="0">
        <dgm:presLayoutVars>
          <dgm:dir/>
          <dgm:resizeHandles val="exact"/>
        </dgm:presLayoutVars>
      </dgm:prSet>
      <dgm:spPr/>
      <dgm:t>
        <a:bodyPr/>
        <a:lstStyle/>
        <a:p>
          <a:endParaRPr lang="en-US"/>
        </a:p>
      </dgm:t>
    </dgm:pt>
    <dgm:pt modelId="{9AB45AC4-969B-4BA5-A5EA-0242AB157E17}" type="pres">
      <dgm:prSet presAssocID="{2C1E9505-9E40-458B-B5F6-AE49B5CD6A55}" presName="compNode" presStyleCnt="0"/>
      <dgm:spPr/>
    </dgm:pt>
    <dgm:pt modelId="{5109624B-11CB-4294-8A71-0EBFD83A7150}" type="pres">
      <dgm:prSet presAssocID="{2C1E9505-9E40-458B-B5F6-AE49B5CD6A55}" presName="iconBgRect" presStyleLbl="bgShp" presStyleIdx="0" presStyleCnt="3"/>
      <dgm:spPr/>
    </dgm:pt>
    <dgm:pt modelId="{79456BDD-24E3-48C8-8624-0FFFF7C7E78F}" type="pres">
      <dgm:prSet presAssocID="{2C1E9505-9E40-458B-B5F6-AE49B5CD6A5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dgm:spPr>
      <dgm:extLst>
        <a:ext uri="{E40237B7-FDA0-4F09-8148-C483321AD2D9}">
          <dgm14:cNvPr xmlns:dgm14="http://schemas.microsoft.com/office/drawing/2010/diagram" id="0" name="" descr="Dollar"/>
        </a:ext>
      </dgm:extLst>
    </dgm:pt>
    <dgm:pt modelId="{13407649-67CB-4625-86C1-EF36BEBDBD76}" type="pres">
      <dgm:prSet presAssocID="{2C1E9505-9E40-458B-B5F6-AE49B5CD6A55}" presName="spaceRect" presStyleCnt="0"/>
      <dgm:spPr/>
    </dgm:pt>
    <dgm:pt modelId="{B3D46354-D796-4712-B4CC-E4943987362B}" type="pres">
      <dgm:prSet presAssocID="{2C1E9505-9E40-458B-B5F6-AE49B5CD6A55}" presName="textRect" presStyleLbl="revTx" presStyleIdx="0" presStyleCnt="3">
        <dgm:presLayoutVars>
          <dgm:chMax val="1"/>
          <dgm:chPref val="1"/>
        </dgm:presLayoutVars>
      </dgm:prSet>
      <dgm:spPr/>
      <dgm:t>
        <a:bodyPr/>
        <a:lstStyle/>
        <a:p>
          <a:endParaRPr lang="en-US"/>
        </a:p>
      </dgm:t>
    </dgm:pt>
    <dgm:pt modelId="{15613CF0-A1C3-4DB1-9137-0B1F898C49E7}" type="pres">
      <dgm:prSet presAssocID="{852ED703-97A7-4C25-8D83-A1297E2D1125}" presName="sibTrans" presStyleCnt="0"/>
      <dgm:spPr/>
    </dgm:pt>
    <dgm:pt modelId="{E4AF5D23-D390-426F-94E5-F510694B23B1}" type="pres">
      <dgm:prSet presAssocID="{5ACB0F45-F073-4FF8-9EE2-4CB87EE81A9A}" presName="compNode" presStyleCnt="0"/>
      <dgm:spPr/>
    </dgm:pt>
    <dgm:pt modelId="{5EAFB211-3C51-4044-AF1B-F55E891E03E6}" type="pres">
      <dgm:prSet presAssocID="{5ACB0F45-F073-4FF8-9EE2-4CB87EE81A9A}" presName="iconBgRect" presStyleLbl="bgShp" presStyleIdx="1" presStyleCnt="3"/>
      <dgm:spPr/>
    </dgm:pt>
    <dgm:pt modelId="{14D4A297-3DC5-4315-A046-B98956DE0087}" type="pres">
      <dgm:prSet presAssocID="{5ACB0F45-F073-4FF8-9EE2-4CB87EE81A9A}"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dgm:spPr>
      <dgm:extLst>
        <a:ext uri="{E40237B7-FDA0-4F09-8148-C483321AD2D9}">
          <dgm14:cNvPr xmlns:dgm14="http://schemas.microsoft.com/office/drawing/2010/diagram" id="0" name="" descr="Ribbon"/>
        </a:ext>
      </dgm:extLst>
    </dgm:pt>
    <dgm:pt modelId="{A8E03541-5250-4CF8-8A6E-42DA98C90715}" type="pres">
      <dgm:prSet presAssocID="{5ACB0F45-F073-4FF8-9EE2-4CB87EE81A9A}" presName="spaceRect" presStyleCnt="0"/>
      <dgm:spPr/>
    </dgm:pt>
    <dgm:pt modelId="{E5069822-370A-441C-B20F-F648899DD859}" type="pres">
      <dgm:prSet presAssocID="{5ACB0F45-F073-4FF8-9EE2-4CB87EE81A9A}" presName="textRect" presStyleLbl="revTx" presStyleIdx="1" presStyleCnt="3">
        <dgm:presLayoutVars>
          <dgm:chMax val="1"/>
          <dgm:chPref val="1"/>
        </dgm:presLayoutVars>
      </dgm:prSet>
      <dgm:spPr/>
      <dgm:t>
        <a:bodyPr/>
        <a:lstStyle/>
        <a:p>
          <a:endParaRPr lang="en-US"/>
        </a:p>
      </dgm:t>
    </dgm:pt>
    <dgm:pt modelId="{49701299-240B-47F4-ACD0-2C6FEC75A3B4}" type="pres">
      <dgm:prSet presAssocID="{840E9283-4306-40CD-94AB-64B04BA31F11}" presName="sibTrans" presStyleCnt="0"/>
      <dgm:spPr/>
    </dgm:pt>
    <dgm:pt modelId="{CCE0FE4C-D5D4-4C6C-A96C-19ADE62BA962}" type="pres">
      <dgm:prSet presAssocID="{A262E341-A392-46B4-BCE3-1F206A1600B7}" presName="compNode" presStyleCnt="0"/>
      <dgm:spPr/>
    </dgm:pt>
    <dgm:pt modelId="{A369E9E8-8C45-4DC9-BD70-0FB042EE4401}" type="pres">
      <dgm:prSet presAssocID="{A262E341-A392-46B4-BCE3-1F206A1600B7}" presName="iconBgRect" presStyleLbl="bgShp" presStyleIdx="2" presStyleCnt="3"/>
      <dgm:spPr/>
    </dgm:pt>
    <dgm:pt modelId="{721A28C9-5E85-4538-A6CB-E50AEDCC5F4B}" type="pres">
      <dgm:prSet presAssocID="{A262E341-A392-46B4-BCE3-1F206A1600B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dgm:spPr>
      <dgm:extLst>
        <a:ext uri="{E40237B7-FDA0-4F09-8148-C483321AD2D9}">
          <dgm14:cNvPr xmlns:dgm14="http://schemas.microsoft.com/office/drawing/2010/diagram" id="0" name="" descr="Wheelchair Access"/>
        </a:ext>
      </dgm:extLst>
    </dgm:pt>
    <dgm:pt modelId="{4FF494B3-A137-4680-ADCD-56147BD8452D}" type="pres">
      <dgm:prSet presAssocID="{A262E341-A392-46B4-BCE3-1F206A1600B7}" presName="spaceRect" presStyleCnt="0"/>
      <dgm:spPr/>
    </dgm:pt>
    <dgm:pt modelId="{9494E597-2DCF-410A-90AB-2B824C238A5E}" type="pres">
      <dgm:prSet presAssocID="{A262E341-A392-46B4-BCE3-1F206A1600B7}" presName="textRect" presStyleLbl="revTx" presStyleIdx="2" presStyleCnt="3">
        <dgm:presLayoutVars>
          <dgm:chMax val="1"/>
          <dgm:chPref val="1"/>
        </dgm:presLayoutVars>
      </dgm:prSet>
      <dgm:spPr/>
      <dgm:t>
        <a:bodyPr/>
        <a:lstStyle/>
        <a:p>
          <a:endParaRPr lang="en-US"/>
        </a:p>
      </dgm:t>
    </dgm:pt>
  </dgm:ptLst>
  <dgm:cxnLst>
    <dgm:cxn modelId="{BF79970E-EC02-449C-BC22-4AA1C7A67EE3}" type="presOf" srcId="{0F6E91F7-0A86-45FE-8C32-4AF6C4F70178}" destId="{E588E746-9FD6-430F-9AC4-B3BD59FAF312}" srcOrd="0" destOrd="0" presId="urn:microsoft.com/office/officeart/2018/5/layout/IconCircleLabelList"/>
    <dgm:cxn modelId="{16A272E9-34BF-49A0-8AFC-EF8E23532736}" type="presOf" srcId="{5ACB0F45-F073-4FF8-9EE2-4CB87EE81A9A}" destId="{E5069822-370A-441C-B20F-F648899DD859}" srcOrd="0" destOrd="0" presId="urn:microsoft.com/office/officeart/2018/5/layout/IconCircleLabelList"/>
    <dgm:cxn modelId="{DFD11231-CB3A-4002-ACE4-44EA310A946D}" type="presOf" srcId="{2C1E9505-9E40-458B-B5F6-AE49B5CD6A55}" destId="{B3D46354-D796-4712-B4CC-E4943987362B}" srcOrd="0" destOrd="0" presId="urn:microsoft.com/office/officeart/2018/5/layout/IconCircleLabelList"/>
    <dgm:cxn modelId="{065699EF-8604-4D21-99C0-6C09AD337CEB}" srcId="{0F6E91F7-0A86-45FE-8C32-4AF6C4F70178}" destId="{5ACB0F45-F073-4FF8-9EE2-4CB87EE81A9A}" srcOrd="1" destOrd="0" parTransId="{AD55CF8E-FCF3-461C-9867-3739DA0C7BDA}" sibTransId="{840E9283-4306-40CD-94AB-64B04BA31F11}"/>
    <dgm:cxn modelId="{6F990B63-F9BB-4EEA-AADF-5D02FA77BD21}" type="presOf" srcId="{A262E341-A392-46B4-BCE3-1F206A1600B7}" destId="{9494E597-2DCF-410A-90AB-2B824C238A5E}" srcOrd="0" destOrd="0" presId="urn:microsoft.com/office/officeart/2018/5/layout/IconCircleLabelList"/>
    <dgm:cxn modelId="{A14EA423-3E0B-4B55-8C9C-2B514BF77012}" srcId="{0F6E91F7-0A86-45FE-8C32-4AF6C4F70178}" destId="{2C1E9505-9E40-458B-B5F6-AE49B5CD6A55}" srcOrd="0" destOrd="0" parTransId="{41D9A5DD-E7E0-4369-B2BF-D25DFCF139E6}" sibTransId="{852ED703-97A7-4C25-8D83-A1297E2D1125}"/>
    <dgm:cxn modelId="{27B71406-EFA4-4BC9-BBF3-0AC947AE6598}" srcId="{0F6E91F7-0A86-45FE-8C32-4AF6C4F70178}" destId="{A262E341-A392-46B4-BCE3-1F206A1600B7}" srcOrd="2" destOrd="0" parTransId="{E98A2A95-1DFC-40A0-BEB0-FF783EB0D760}" sibTransId="{FF09449A-1197-4CC9-8371-F8292AEBA114}"/>
    <dgm:cxn modelId="{63DA9BB2-8015-459A-B1BA-FE9108CEEF95}" type="presParOf" srcId="{E588E746-9FD6-430F-9AC4-B3BD59FAF312}" destId="{9AB45AC4-969B-4BA5-A5EA-0242AB157E17}" srcOrd="0" destOrd="0" presId="urn:microsoft.com/office/officeart/2018/5/layout/IconCircleLabelList"/>
    <dgm:cxn modelId="{724A3639-BDCC-486D-A29A-9FC2C60985E4}" type="presParOf" srcId="{9AB45AC4-969B-4BA5-A5EA-0242AB157E17}" destId="{5109624B-11CB-4294-8A71-0EBFD83A7150}" srcOrd="0" destOrd="0" presId="urn:microsoft.com/office/officeart/2018/5/layout/IconCircleLabelList"/>
    <dgm:cxn modelId="{C34BAD05-C699-4BA8-B286-927D7504D3CB}" type="presParOf" srcId="{9AB45AC4-969B-4BA5-A5EA-0242AB157E17}" destId="{79456BDD-24E3-48C8-8624-0FFFF7C7E78F}" srcOrd="1" destOrd="0" presId="urn:microsoft.com/office/officeart/2018/5/layout/IconCircleLabelList"/>
    <dgm:cxn modelId="{1BB65718-E86B-4397-9B33-905A5A630FCE}" type="presParOf" srcId="{9AB45AC4-969B-4BA5-A5EA-0242AB157E17}" destId="{13407649-67CB-4625-86C1-EF36BEBDBD76}" srcOrd="2" destOrd="0" presId="urn:microsoft.com/office/officeart/2018/5/layout/IconCircleLabelList"/>
    <dgm:cxn modelId="{64449503-1D77-46EA-8A33-6F6DA131ADD8}" type="presParOf" srcId="{9AB45AC4-969B-4BA5-A5EA-0242AB157E17}" destId="{B3D46354-D796-4712-B4CC-E4943987362B}" srcOrd="3" destOrd="0" presId="urn:microsoft.com/office/officeart/2018/5/layout/IconCircleLabelList"/>
    <dgm:cxn modelId="{1ABBBE35-35CA-41B0-A818-778D67FFB952}" type="presParOf" srcId="{E588E746-9FD6-430F-9AC4-B3BD59FAF312}" destId="{15613CF0-A1C3-4DB1-9137-0B1F898C49E7}" srcOrd="1" destOrd="0" presId="urn:microsoft.com/office/officeart/2018/5/layout/IconCircleLabelList"/>
    <dgm:cxn modelId="{F69413DF-0AB1-4450-A507-590E4E0CFE86}" type="presParOf" srcId="{E588E746-9FD6-430F-9AC4-B3BD59FAF312}" destId="{E4AF5D23-D390-426F-94E5-F510694B23B1}" srcOrd="2" destOrd="0" presId="urn:microsoft.com/office/officeart/2018/5/layout/IconCircleLabelList"/>
    <dgm:cxn modelId="{F9D7BC27-64A8-4721-A8FC-D6D537E4C5E3}" type="presParOf" srcId="{E4AF5D23-D390-426F-94E5-F510694B23B1}" destId="{5EAFB211-3C51-4044-AF1B-F55E891E03E6}" srcOrd="0" destOrd="0" presId="urn:microsoft.com/office/officeart/2018/5/layout/IconCircleLabelList"/>
    <dgm:cxn modelId="{0D8824D5-7F42-444E-BF25-BE137D430D91}" type="presParOf" srcId="{E4AF5D23-D390-426F-94E5-F510694B23B1}" destId="{14D4A297-3DC5-4315-A046-B98956DE0087}" srcOrd="1" destOrd="0" presId="urn:microsoft.com/office/officeart/2018/5/layout/IconCircleLabelList"/>
    <dgm:cxn modelId="{4240A326-6677-4C49-B329-F3882B24A167}" type="presParOf" srcId="{E4AF5D23-D390-426F-94E5-F510694B23B1}" destId="{A8E03541-5250-4CF8-8A6E-42DA98C90715}" srcOrd="2" destOrd="0" presId="urn:microsoft.com/office/officeart/2018/5/layout/IconCircleLabelList"/>
    <dgm:cxn modelId="{59159F9A-9E1F-4411-A466-6335350224C7}" type="presParOf" srcId="{E4AF5D23-D390-426F-94E5-F510694B23B1}" destId="{E5069822-370A-441C-B20F-F648899DD859}" srcOrd="3" destOrd="0" presId="urn:microsoft.com/office/officeart/2018/5/layout/IconCircleLabelList"/>
    <dgm:cxn modelId="{67DF0CE6-601D-492B-BFAD-0D3C329CDBC1}" type="presParOf" srcId="{E588E746-9FD6-430F-9AC4-B3BD59FAF312}" destId="{49701299-240B-47F4-ACD0-2C6FEC75A3B4}" srcOrd="3" destOrd="0" presId="urn:microsoft.com/office/officeart/2018/5/layout/IconCircleLabelList"/>
    <dgm:cxn modelId="{F9F6A454-FB54-4D6F-B7F9-EF08943358D6}" type="presParOf" srcId="{E588E746-9FD6-430F-9AC4-B3BD59FAF312}" destId="{CCE0FE4C-D5D4-4C6C-A96C-19ADE62BA962}" srcOrd="4" destOrd="0" presId="urn:microsoft.com/office/officeart/2018/5/layout/IconCircleLabelList"/>
    <dgm:cxn modelId="{1AE3ADC0-7473-4DFC-BAEE-7012ADBFF38F}" type="presParOf" srcId="{CCE0FE4C-D5D4-4C6C-A96C-19ADE62BA962}" destId="{A369E9E8-8C45-4DC9-BD70-0FB042EE4401}" srcOrd="0" destOrd="0" presId="urn:microsoft.com/office/officeart/2018/5/layout/IconCircleLabelList"/>
    <dgm:cxn modelId="{44757973-E2A0-4A3D-BCFB-5D2DAFE18255}" type="presParOf" srcId="{CCE0FE4C-D5D4-4C6C-A96C-19ADE62BA962}" destId="{721A28C9-5E85-4538-A6CB-E50AEDCC5F4B}" srcOrd="1" destOrd="0" presId="urn:microsoft.com/office/officeart/2018/5/layout/IconCircleLabelList"/>
    <dgm:cxn modelId="{5AC25939-3E94-469C-8FE7-7D8AFAF1E394}" type="presParOf" srcId="{CCE0FE4C-D5D4-4C6C-A96C-19ADE62BA962}" destId="{4FF494B3-A137-4680-ADCD-56147BD8452D}" srcOrd="2" destOrd="0" presId="urn:microsoft.com/office/officeart/2018/5/layout/IconCircleLabelList"/>
    <dgm:cxn modelId="{B1691286-3592-441F-B9DC-D522FAF83271}" type="presParOf" srcId="{CCE0FE4C-D5D4-4C6C-A96C-19ADE62BA962}" destId="{9494E597-2DCF-410A-90AB-2B824C238A5E}"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D28EE84-C2BA-4749-B1A3-482DEC8FBA1B}" type="doc">
      <dgm:prSet loTypeId="urn:microsoft.com/office/officeart/2005/8/layout/cycle6" loCatId="icon" qsTypeId="urn:microsoft.com/office/officeart/2005/8/quickstyle/simple1" qsCatId="simple" csTypeId="urn:microsoft.com/office/officeart/2005/8/colors/colorful1" csCatId="colorful"/>
      <dgm:spPr/>
      <dgm:t>
        <a:bodyPr/>
        <a:lstStyle/>
        <a:p>
          <a:endParaRPr lang="en-US"/>
        </a:p>
      </dgm:t>
    </dgm:pt>
    <dgm:pt modelId="{084ADB91-4D2F-43D9-96C1-B21D4F81E24E}">
      <dgm:prSet/>
      <dgm:spPr/>
      <dgm:t>
        <a:bodyPr/>
        <a:lstStyle/>
        <a:p>
          <a:r>
            <a:rPr lang="en-US"/>
            <a:t>Cost of Care</a:t>
          </a:r>
        </a:p>
      </dgm:t>
    </dgm:pt>
    <dgm:pt modelId="{670B3406-FF59-4A49-9B6D-A919ED1092AF}" type="parTrans" cxnId="{FECA50A0-BB69-419E-87F3-6DB72ADC4C5F}">
      <dgm:prSet/>
      <dgm:spPr/>
      <dgm:t>
        <a:bodyPr/>
        <a:lstStyle/>
        <a:p>
          <a:endParaRPr lang="en-US"/>
        </a:p>
      </dgm:t>
    </dgm:pt>
    <dgm:pt modelId="{D54F8919-AE29-4F62-B2FD-9D8CA5D35825}" type="sibTrans" cxnId="{FECA50A0-BB69-419E-87F3-6DB72ADC4C5F}">
      <dgm:prSet/>
      <dgm:spPr/>
      <dgm:t>
        <a:bodyPr/>
        <a:lstStyle/>
        <a:p>
          <a:endParaRPr lang="en-US"/>
        </a:p>
      </dgm:t>
    </dgm:pt>
    <dgm:pt modelId="{19350B78-4081-4092-89F4-A9E79242C710}">
      <dgm:prSet/>
      <dgm:spPr/>
      <dgm:t>
        <a:bodyPr/>
        <a:lstStyle/>
        <a:p>
          <a:r>
            <a:rPr lang="en-US"/>
            <a:t>PPACA</a:t>
          </a:r>
        </a:p>
      </dgm:t>
    </dgm:pt>
    <dgm:pt modelId="{8709063D-3CB5-4D0B-BFDE-A8F4055B9F32}" type="parTrans" cxnId="{BC8A2DBC-FA2B-4622-912B-FBD87F09632F}">
      <dgm:prSet/>
      <dgm:spPr/>
      <dgm:t>
        <a:bodyPr/>
        <a:lstStyle/>
        <a:p>
          <a:endParaRPr lang="en-US"/>
        </a:p>
      </dgm:t>
    </dgm:pt>
    <dgm:pt modelId="{8819D00B-0BE7-4481-B148-610C274F2B1C}" type="sibTrans" cxnId="{BC8A2DBC-FA2B-4622-912B-FBD87F09632F}">
      <dgm:prSet/>
      <dgm:spPr/>
      <dgm:t>
        <a:bodyPr/>
        <a:lstStyle/>
        <a:p>
          <a:endParaRPr lang="en-US"/>
        </a:p>
      </dgm:t>
    </dgm:pt>
    <dgm:pt modelId="{FA90A098-F82D-4773-BECE-5E635E52356F}">
      <dgm:prSet/>
      <dgm:spPr/>
      <dgm:t>
        <a:bodyPr/>
        <a:lstStyle/>
        <a:p>
          <a:r>
            <a:rPr lang="en-US"/>
            <a:t>Policy Issues</a:t>
          </a:r>
        </a:p>
      </dgm:t>
    </dgm:pt>
    <dgm:pt modelId="{CCC27515-44D9-41FC-B3C7-CB8C8DD04DFB}" type="parTrans" cxnId="{35BFFE06-8CC6-4A4B-A8B6-557668679453}">
      <dgm:prSet/>
      <dgm:spPr/>
      <dgm:t>
        <a:bodyPr/>
        <a:lstStyle/>
        <a:p>
          <a:endParaRPr lang="en-US"/>
        </a:p>
      </dgm:t>
    </dgm:pt>
    <dgm:pt modelId="{759CD08B-06D9-4152-A616-E90B899AD1BB}" type="sibTrans" cxnId="{35BFFE06-8CC6-4A4B-A8B6-557668679453}">
      <dgm:prSet/>
      <dgm:spPr/>
      <dgm:t>
        <a:bodyPr/>
        <a:lstStyle/>
        <a:p>
          <a:endParaRPr lang="en-US"/>
        </a:p>
      </dgm:t>
    </dgm:pt>
    <dgm:pt modelId="{7F4FEC08-15C4-46B4-A817-A138D739C831}">
      <dgm:prSet/>
      <dgm:spPr/>
      <dgm:t>
        <a:bodyPr/>
        <a:lstStyle/>
        <a:p>
          <a:r>
            <a:rPr lang="en-US"/>
            <a:t>Consumers</a:t>
          </a:r>
        </a:p>
      </dgm:t>
    </dgm:pt>
    <dgm:pt modelId="{95D6B200-F770-415C-AA98-E0231474CF5A}" type="parTrans" cxnId="{AE9584F5-9B80-4EAC-8D53-A2ED6ACF93B3}">
      <dgm:prSet/>
      <dgm:spPr/>
      <dgm:t>
        <a:bodyPr/>
        <a:lstStyle/>
        <a:p>
          <a:endParaRPr lang="en-US"/>
        </a:p>
      </dgm:t>
    </dgm:pt>
    <dgm:pt modelId="{A508F4B1-626A-4549-B346-A4963D2AFBAA}" type="sibTrans" cxnId="{AE9584F5-9B80-4EAC-8D53-A2ED6ACF93B3}">
      <dgm:prSet/>
      <dgm:spPr/>
      <dgm:t>
        <a:bodyPr/>
        <a:lstStyle/>
        <a:p>
          <a:endParaRPr lang="en-US"/>
        </a:p>
      </dgm:t>
    </dgm:pt>
    <dgm:pt modelId="{86F3A4B1-A6F5-41A5-B9C4-EF87B9AA5007}">
      <dgm:prSet/>
      <dgm:spPr/>
      <dgm:t>
        <a:bodyPr/>
        <a:lstStyle/>
        <a:p>
          <a:r>
            <a:rPr lang="en-US"/>
            <a:t>Financials</a:t>
          </a:r>
        </a:p>
      </dgm:t>
    </dgm:pt>
    <dgm:pt modelId="{2E763EF6-01BE-4332-9D65-5AABB2621DD0}" type="parTrans" cxnId="{9F232D4F-6B0E-4A97-A00C-156835BB07D7}">
      <dgm:prSet/>
      <dgm:spPr/>
      <dgm:t>
        <a:bodyPr/>
        <a:lstStyle/>
        <a:p>
          <a:endParaRPr lang="en-US"/>
        </a:p>
      </dgm:t>
    </dgm:pt>
    <dgm:pt modelId="{97723B0A-4AE7-4E79-979F-AFF3699A2691}" type="sibTrans" cxnId="{9F232D4F-6B0E-4A97-A00C-156835BB07D7}">
      <dgm:prSet/>
      <dgm:spPr/>
      <dgm:t>
        <a:bodyPr/>
        <a:lstStyle/>
        <a:p>
          <a:endParaRPr lang="en-US"/>
        </a:p>
      </dgm:t>
    </dgm:pt>
    <dgm:pt modelId="{B806139F-1195-442D-B5E6-0E67F35270B6}">
      <dgm:prSet/>
      <dgm:spPr/>
      <dgm:t>
        <a:bodyPr/>
        <a:lstStyle/>
        <a:p>
          <a:r>
            <a:rPr lang="en-US"/>
            <a:t>Workfore</a:t>
          </a:r>
        </a:p>
      </dgm:t>
    </dgm:pt>
    <dgm:pt modelId="{26A22AD1-10C0-42F8-AE32-5DB01902A4BA}" type="parTrans" cxnId="{2D23533B-1C9A-4E96-854E-74150A17A351}">
      <dgm:prSet/>
      <dgm:spPr/>
      <dgm:t>
        <a:bodyPr/>
        <a:lstStyle/>
        <a:p>
          <a:endParaRPr lang="en-US"/>
        </a:p>
      </dgm:t>
    </dgm:pt>
    <dgm:pt modelId="{EFFFC82E-7C67-4790-8F25-BFD0F29FE004}" type="sibTrans" cxnId="{2D23533B-1C9A-4E96-854E-74150A17A351}">
      <dgm:prSet/>
      <dgm:spPr/>
      <dgm:t>
        <a:bodyPr/>
        <a:lstStyle/>
        <a:p>
          <a:endParaRPr lang="en-US"/>
        </a:p>
      </dgm:t>
    </dgm:pt>
    <dgm:pt modelId="{DE168A3A-823C-4AEB-AF1E-0CFE5035C1FF}">
      <dgm:prSet/>
      <dgm:spPr/>
      <dgm:t>
        <a:bodyPr/>
        <a:lstStyle/>
        <a:p>
          <a:r>
            <a:rPr lang="en-US"/>
            <a:t>Care Issues</a:t>
          </a:r>
        </a:p>
      </dgm:t>
    </dgm:pt>
    <dgm:pt modelId="{76EC7B2A-450C-4E00-8053-EEF4FD6AEE6F}" type="parTrans" cxnId="{82222DD9-ED32-4122-AD32-8DF935D18AEE}">
      <dgm:prSet/>
      <dgm:spPr/>
      <dgm:t>
        <a:bodyPr/>
        <a:lstStyle/>
        <a:p>
          <a:endParaRPr lang="en-US"/>
        </a:p>
      </dgm:t>
    </dgm:pt>
    <dgm:pt modelId="{C42D5E3C-E9D6-4396-8775-A75C11072126}" type="sibTrans" cxnId="{82222DD9-ED32-4122-AD32-8DF935D18AEE}">
      <dgm:prSet/>
      <dgm:spPr/>
      <dgm:t>
        <a:bodyPr/>
        <a:lstStyle/>
        <a:p>
          <a:endParaRPr lang="en-US"/>
        </a:p>
      </dgm:t>
    </dgm:pt>
    <dgm:pt modelId="{7C2E681F-0368-41C1-A150-9CC911E645D2}">
      <dgm:prSet/>
      <dgm:spPr/>
      <dgm:t>
        <a:bodyPr/>
        <a:lstStyle/>
        <a:p>
          <a:r>
            <a:rPr lang="en-US"/>
            <a:t>Digital Revolution</a:t>
          </a:r>
        </a:p>
      </dgm:t>
    </dgm:pt>
    <dgm:pt modelId="{DA9B7476-56BF-418B-9F1A-808215EA8D8D}" type="parTrans" cxnId="{3C710E47-6E25-478F-8D79-023B40E9525B}">
      <dgm:prSet/>
      <dgm:spPr/>
      <dgm:t>
        <a:bodyPr/>
        <a:lstStyle/>
        <a:p>
          <a:endParaRPr lang="en-US"/>
        </a:p>
      </dgm:t>
    </dgm:pt>
    <dgm:pt modelId="{5BAB9179-C464-4AF9-9781-E80D67CF6726}" type="sibTrans" cxnId="{3C710E47-6E25-478F-8D79-023B40E9525B}">
      <dgm:prSet/>
      <dgm:spPr/>
      <dgm:t>
        <a:bodyPr/>
        <a:lstStyle/>
        <a:p>
          <a:endParaRPr lang="en-US"/>
        </a:p>
      </dgm:t>
    </dgm:pt>
    <dgm:pt modelId="{E0C940C2-12F5-4FFF-8046-2713DC487AD8}">
      <dgm:prSet/>
      <dgm:spPr/>
      <dgm:t>
        <a:bodyPr/>
        <a:lstStyle/>
        <a:p>
          <a:r>
            <a:rPr lang="en-US"/>
            <a:t>Technology</a:t>
          </a:r>
        </a:p>
      </dgm:t>
    </dgm:pt>
    <dgm:pt modelId="{57922C76-D3D3-4B93-81E6-83CEC8191012}" type="parTrans" cxnId="{40453B5C-E641-40C6-BFCB-BCA2FCA4DE36}">
      <dgm:prSet/>
      <dgm:spPr/>
      <dgm:t>
        <a:bodyPr/>
        <a:lstStyle/>
        <a:p>
          <a:endParaRPr lang="en-US"/>
        </a:p>
      </dgm:t>
    </dgm:pt>
    <dgm:pt modelId="{4E458D4B-17B9-4244-B0CF-34B9430AB408}" type="sibTrans" cxnId="{40453B5C-E641-40C6-BFCB-BCA2FCA4DE36}">
      <dgm:prSet/>
      <dgm:spPr/>
      <dgm:t>
        <a:bodyPr/>
        <a:lstStyle/>
        <a:p>
          <a:endParaRPr lang="en-US"/>
        </a:p>
      </dgm:t>
    </dgm:pt>
    <dgm:pt modelId="{58E9C35C-683B-44AE-B042-E02D3F3088AB}">
      <dgm:prSet/>
      <dgm:spPr/>
      <dgm:t>
        <a:bodyPr/>
        <a:lstStyle/>
        <a:p>
          <a:r>
            <a:rPr lang="en-US"/>
            <a:t>Population</a:t>
          </a:r>
        </a:p>
      </dgm:t>
    </dgm:pt>
    <dgm:pt modelId="{B6B32C0F-2132-45FC-B014-065593DCAE9A}" type="parTrans" cxnId="{2923D150-EE01-416A-97F5-C9CE18A9C0CA}">
      <dgm:prSet/>
      <dgm:spPr/>
      <dgm:t>
        <a:bodyPr/>
        <a:lstStyle/>
        <a:p>
          <a:endParaRPr lang="en-US"/>
        </a:p>
      </dgm:t>
    </dgm:pt>
    <dgm:pt modelId="{8558EB2C-27A1-4658-A5A6-871CE185EC19}" type="sibTrans" cxnId="{2923D150-EE01-416A-97F5-C9CE18A9C0CA}">
      <dgm:prSet/>
      <dgm:spPr/>
      <dgm:t>
        <a:bodyPr/>
        <a:lstStyle/>
        <a:p>
          <a:endParaRPr lang="en-US"/>
        </a:p>
      </dgm:t>
    </dgm:pt>
    <dgm:pt modelId="{07BFCF6D-D019-487E-8D60-CA72518F101B}">
      <dgm:prSet/>
      <dgm:spPr/>
      <dgm:t>
        <a:bodyPr/>
        <a:lstStyle/>
        <a:p>
          <a:r>
            <a:rPr lang="en-US"/>
            <a:t>Quality</a:t>
          </a:r>
        </a:p>
      </dgm:t>
    </dgm:pt>
    <dgm:pt modelId="{561361E6-E86E-43F8-93BE-756B7BA3627B}" type="parTrans" cxnId="{0C8D13A7-B165-4F90-80CF-0DC959F1C187}">
      <dgm:prSet/>
      <dgm:spPr/>
      <dgm:t>
        <a:bodyPr/>
        <a:lstStyle/>
        <a:p>
          <a:endParaRPr lang="en-US"/>
        </a:p>
      </dgm:t>
    </dgm:pt>
    <dgm:pt modelId="{16C11FAC-058C-43D4-A3FE-3967807268BF}" type="sibTrans" cxnId="{0C8D13A7-B165-4F90-80CF-0DC959F1C187}">
      <dgm:prSet/>
      <dgm:spPr/>
      <dgm:t>
        <a:bodyPr/>
        <a:lstStyle/>
        <a:p>
          <a:endParaRPr lang="en-US"/>
        </a:p>
      </dgm:t>
    </dgm:pt>
    <dgm:pt modelId="{E8B76F34-26F3-4F40-A80A-5157CDE0FF11}">
      <dgm:prSet/>
      <dgm:spPr/>
      <dgm:t>
        <a:bodyPr/>
        <a:lstStyle/>
        <a:p>
          <a:r>
            <a:rPr lang="en-US"/>
            <a:t>Patient Safety</a:t>
          </a:r>
        </a:p>
      </dgm:t>
    </dgm:pt>
    <dgm:pt modelId="{35CE1BAD-14AE-4997-B09D-051773BB451B}" type="parTrans" cxnId="{C30B749D-6040-4C76-AC09-1028A0DF55C6}">
      <dgm:prSet/>
      <dgm:spPr/>
      <dgm:t>
        <a:bodyPr/>
        <a:lstStyle/>
        <a:p>
          <a:endParaRPr lang="en-US"/>
        </a:p>
      </dgm:t>
    </dgm:pt>
    <dgm:pt modelId="{429A47E8-56E8-4E76-B055-2AEE432CF9C0}" type="sibTrans" cxnId="{C30B749D-6040-4C76-AC09-1028A0DF55C6}">
      <dgm:prSet/>
      <dgm:spPr/>
      <dgm:t>
        <a:bodyPr/>
        <a:lstStyle/>
        <a:p>
          <a:endParaRPr lang="en-US"/>
        </a:p>
      </dgm:t>
    </dgm:pt>
    <dgm:pt modelId="{B72A01B9-8DB9-2743-89A3-87E8D82679C2}" type="pres">
      <dgm:prSet presAssocID="{1D28EE84-C2BA-4749-B1A3-482DEC8FBA1B}" presName="cycle" presStyleCnt="0">
        <dgm:presLayoutVars>
          <dgm:dir/>
          <dgm:resizeHandles val="exact"/>
        </dgm:presLayoutVars>
      </dgm:prSet>
      <dgm:spPr/>
      <dgm:t>
        <a:bodyPr/>
        <a:lstStyle/>
        <a:p>
          <a:endParaRPr lang="en-US"/>
        </a:p>
      </dgm:t>
    </dgm:pt>
    <dgm:pt modelId="{F1415B4F-F70E-A848-88A5-1351F2A33E66}" type="pres">
      <dgm:prSet presAssocID="{084ADB91-4D2F-43D9-96C1-B21D4F81E24E}" presName="node" presStyleLbl="node1" presStyleIdx="0" presStyleCnt="12">
        <dgm:presLayoutVars>
          <dgm:bulletEnabled val="1"/>
        </dgm:presLayoutVars>
      </dgm:prSet>
      <dgm:spPr/>
      <dgm:t>
        <a:bodyPr/>
        <a:lstStyle/>
        <a:p>
          <a:endParaRPr lang="en-US"/>
        </a:p>
      </dgm:t>
    </dgm:pt>
    <dgm:pt modelId="{8A9EE5B8-152F-0B40-AB63-FF389CA3F378}" type="pres">
      <dgm:prSet presAssocID="{084ADB91-4D2F-43D9-96C1-B21D4F81E24E}" presName="spNode" presStyleCnt="0"/>
      <dgm:spPr/>
    </dgm:pt>
    <dgm:pt modelId="{5ED55585-5C89-9446-B14C-B274F0C3A7D7}" type="pres">
      <dgm:prSet presAssocID="{D54F8919-AE29-4F62-B2FD-9D8CA5D35825}" presName="sibTrans" presStyleLbl="sibTrans1D1" presStyleIdx="0" presStyleCnt="12"/>
      <dgm:spPr/>
      <dgm:t>
        <a:bodyPr/>
        <a:lstStyle/>
        <a:p>
          <a:endParaRPr lang="en-US"/>
        </a:p>
      </dgm:t>
    </dgm:pt>
    <dgm:pt modelId="{C4DB3324-B257-AC4A-875A-04876A3DADEA}" type="pres">
      <dgm:prSet presAssocID="{19350B78-4081-4092-89F4-A9E79242C710}" presName="node" presStyleLbl="node1" presStyleIdx="1" presStyleCnt="12">
        <dgm:presLayoutVars>
          <dgm:bulletEnabled val="1"/>
        </dgm:presLayoutVars>
      </dgm:prSet>
      <dgm:spPr/>
      <dgm:t>
        <a:bodyPr/>
        <a:lstStyle/>
        <a:p>
          <a:endParaRPr lang="en-US"/>
        </a:p>
      </dgm:t>
    </dgm:pt>
    <dgm:pt modelId="{16AB30CD-B5FB-6A45-80B3-AD293D0FD605}" type="pres">
      <dgm:prSet presAssocID="{19350B78-4081-4092-89F4-A9E79242C710}" presName="spNode" presStyleCnt="0"/>
      <dgm:spPr/>
    </dgm:pt>
    <dgm:pt modelId="{D5003B21-954F-404C-9D27-1A9EB3F4A1B6}" type="pres">
      <dgm:prSet presAssocID="{8819D00B-0BE7-4481-B148-610C274F2B1C}" presName="sibTrans" presStyleLbl="sibTrans1D1" presStyleIdx="1" presStyleCnt="12"/>
      <dgm:spPr/>
      <dgm:t>
        <a:bodyPr/>
        <a:lstStyle/>
        <a:p>
          <a:endParaRPr lang="en-US"/>
        </a:p>
      </dgm:t>
    </dgm:pt>
    <dgm:pt modelId="{1D242351-0758-4C47-9D8D-3EF1C4E8D3B9}" type="pres">
      <dgm:prSet presAssocID="{FA90A098-F82D-4773-BECE-5E635E52356F}" presName="node" presStyleLbl="node1" presStyleIdx="2" presStyleCnt="12">
        <dgm:presLayoutVars>
          <dgm:bulletEnabled val="1"/>
        </dgm:presLayoutVars>
      </dgm:prSet>
      <dgm:spPr/>
      <dgm:t>
        <a:bodyPr/>
        <a:lstStyle/>
        <a:p>
          <a:endParaRPr lang="en-US"/>
        </a:p>
      </dgm:t>
    </dgm:pt>
    <dgm:pt modelId="{E27861E0-BB58-CA47-B692-0286323D778F}" type="pres">
      <dgm:prSet presAssocID="{FA90A098-F82D-4773-BECE-5E635E52356F}" presName="spNode" presStyleCnt="0"/>
      <dgm:spPr/>
    </dgm:pt>
    <dgm:pt modelId="{7895896F-B5AB-CF48-B9C3-0FE61DEA372D}" type="pres">
      <dgm:prSet presAssocID="{759CD08B-06D9-4152-A616-E90B899AD1BB}" presName="sibTrans" presStyleLbl="sibTrans1D1" presStyleIdx="2" presStyleCnt="12"/>
      <dgm:spPr/>
      <dgm:t>
        <a:bodyPr/>
        <a:lstStyle/>
        <a:p>
          <a:endParaRPr lang="en-US"/>
        </a:p>
      </dgm:t>
    </dgm:pt>
    <dgm:pt modelId="{E0CE4578-52EF-884E-86AD-DA6AD7DD2199}" type="pres">
      <dgm:prSet presAssocID="{7F4FEC08-15C4-46B4-A817-A138D739C831}" presName="node" presStyleLbl="node1" presStyleIdx="3" presStyleCnt="12">
        <dgm:presLayoutVars>
          <dgm:bulletEnabled val="1"/>
        </dgm:presLayoutVars>
      </dgm:prSet>
      <dgm:spPr/>
      <dgm:t>
        <a:bodyPr/>
        <a:lstStyle/>
        <a:p>
          <a:endParaRPr lang="en-US"/>
        </a:p>
      </dgm:t>
    </dgm:pt>
    <dgm:pt modelId="{F7E629F4-D0D2-4443-8E87-8CCBECC75929}" type="pres">
      <dgm:prSet presAssocID="{7F4FEC08-15C4-46B4-A817-A138D739C831}" presName="spNode" presStyleCnt="0"/>
      <dgm:spPr/>
    </dgm:pt>
    <dgm:pt modelId="{47CF4520-1604-AC41-AA01-89B8AB128C2C}" type="pres">
      <dgm:prSet presAssocID="{A508F4B1-626A-4549-B346-A4963D2AFBAA}" presName="sibTrans" presStyleLbl="sibTrans1D1" presStyleIdx="3" presStyleCnt="12"/>
      <dgm:spPr/>
      <dgm:t>
        <a:bodyPr/>
        <a:lstStyle/>
        <a:p>
          <a:endParaRPr lang="en-US"/>
        </a:p>
      </dgm:t>
    </dgm:pt>
    <dgm:pt modelId="{B9C3A5AC-F919-824A-B611-3DD1E425373C}" type="pres">
      <dgm:prSet presAssocID="{86F3A4B1-A6F5-41A5-B9C4-EF87B9AA5007}" presName="node" presStyleLbl="node1" presStyleIdx="4" presStyleCnt="12">
        <dgm:presLayoutVars>
          <dgm:bulletEnabled val="1"/>
        </dgm:presLayoutVars>
      </dgm:prSet>
      <dgm:spPr/>
      <dgm:t>
        <a:bodyPr/>
        <a:lstStyle/>
        <a:p>
          <a:endParaRPr lang="en-US"/>
        </a:p>
      </dgm:t>
    </dgm:pt>
    <dgm:pt modelId="{C014EB54-5280-8A4F-8890-CF27837FDAF2}" type="pres">
      <dgm:prSet presAssocID="{86F3A4B1-A6F5-41A5-B9C4-EF87B9AA5007}" presName="spNode" presStyleCnt="0"/>
      <dgm:spPr/>
    </dgm:pt>
    <dgm:pt modelId="{97052A4C-5E25-C748-A430-7C9C25EBDA76}" type="pres">
      <dgm:prSet presAssocID="{97723B0A-4AE7-4E79-979F-AFF3699A2691}" presName="sibTrans" presStyleLbl="sibTrans1D1" presStyleIdx="4" presStyleCnt="12"/>
      <dgm:spPr/>
      <dgm:t>
        <a:bodyPr/>
        <a:lstStyle/>
        <a:p>
          <a:endParaRPr lang="en-US"/>
        </a:p>
      </dgm:t>
    </dgm:pt>
    <dgm:pt modelId="{2F43FDCD-697A-5A49-B3C2-1081F65E2250}" type="pres">
      <dgm:prSet presAssocID="{B806139F-1195-442D-B5E6-0E67F35270B6}" presName="node" presStyleLbl="node1" presStyleIdx="5" presStyleCnt="12">
        <dgm:presLayoutVars>
          <dgm:bulletEnabled val="1"/>
        </dgm:presLayoutVars>
      </dgm:prSet>
      <dgm:spPr/>
      <dgm:t>
        <a:bodyPr/>
        <a:lstStyle/>
        <a:p>
          <a:endParaRPr lang="en-US"/>
        </a:p>
      </dgm:t>
    </dgm:pt>
    <dgm:pt modelId="{05720E54-3D5F-1C49-9053-8960D1A2BBA7}" type="pres">
      <dgm:prSet presAssocID="{B806139F-1195-442D-B5E6-0E67F35270B6}" presName="spNode" presStyleCnt="0"/>
      <dgm:spPr/>
    </dgm:pt>
    <dgm:pt modelId="{E391B873-530F-A746-BD44-FE9A9BC80F8A}" type="pres">
      <dgm:prSet presAssocID="{EFFFC82E-7C67-4790-8F25-BFD0F29FE004}" presName="sibTrans" presStyleLbl="sibTrans1D1" presStyleIdx="5" presStyleCnt="12"/>
      <dgm:spPr/>
      <dgm:t>
        <a:bodyPr/>
        <a:lstStyle/>
        <a:p>
          <a:endParaRPr lang="en-US"/>
        </a:p>
      </dgm:t>
    </dgm:pt>
    <dgm:pt modelId="{6CC879D2-9C71-2842-93D0-4D3EE41DF611}" type="pres">
      <dgm:prSet presAssocID="{DE168A3A-823C-4AEB-AF1E-0CFE5035C1FF}" presName="node" presStyleLbl="node1" presStyleIdx="6" presStyleCnt="12">
        <dgm:presLayoutVars>
          <dgm:bulletEnabled val="1"/>
        </dgm:presLayoutVars>
      </dgm:prSet>
      <dgm:spPr/>
      <dgm:t>
        <a:bodyPr/>
        <a:lstStyle/>
        <a:p>
          <a:endParaRPr lang="en-US"/>
        </a:p>
      </dgm:t>
    </dgm:pt>
    <dgm:pt modelId="{06A87395-A45A-9B4C-AF9A-171C439ACB6F}" type="pres">
      <dgm:prSet presAssocID="{DE168A3A-823C-4AEB-AF1E-0CFE5035C1FF}" presName="spNode" presStyleCnt="0"/>
      <dgm:spPr/>
    </dgm:pt>
    <dgm:pt modelId="{762E716C-2EEA-2F4C-AE7A-CAE1D156471C}" type="pres">
      <dgm:prSet presAssocID="{C42D5E3C-E9D6-4396-8775-A75C11072126}" presName="sibTrans" presStyleLbl="sibTrans1D1" presStyleIdx="6" presStyleCnt="12"/>
      <dgm:spPr/>
      <dgm:t>
        <a:bodyPr/>
        <a:lstStyle/>
        <a:p>
          <a:endParaRPr lang="en-US"/>
        </a:p>
      </dgm:t>
    </dgm:pt>
    <dgm:pt modelId="{FC8580E3-7F61-9F41-948D-82CBAF9CBD96}" type="pres">
      <dgm:prSet presAssocID="{7C2E681F-0368-41C1-A150-9CC911E645D2}" presName="node" presStyleLbl="node1" presStyleIdx="7" presStyleCnt="12">
        <dgm:presLayoutVars>
          <dgm:bulletEnabled val="1"/>
        </dgm:presLayoutVars>
      </dgm:prSet>
      <dgm:spPr/>
      <dgm:t>
        <a:bodyPr/>
        <a:lstStyle/>
        <a:p>
          <a:endParaRPr lang="en-US"/>
        </a:p>
      </dgm:t>
    </dgm:pt>
    <dgm:pt modelId="{33FF5A94-65EE-4543-A95C-2E75B97B0E3F}" type="pres">
      <dgm:prSet presAssocID="{7C2E681F-0368-41C1-A150-9CC911E645D2}" presName="spNode" presStyleCnt="0"/>
      <dgm:spPr/>
    </dgm:pt>
    <dgm:pt modelId="{21AF033F-05B3-424D-A5B2-94616B93F195}" type="pres">
      <dgm:prSet presAssocID="{5BAB9179-C464-4AF9-9781-E80D67CF6726}" presName="sibTrans" presStyleLbl="sibTrans1D1" presStyleIdx="7" presStyleCnt="12"/>
      <dgm:spPr/>
      <dgm:t>
        <a:bodyPr/>
        <a:lstStyle/>
        <a:p>
          <a:endParaRPr lang="en-US"/>
        </a:p>
      </dgm:t>
    </dgm:pt>
    <dgm:pt modelId="{D978DA14-6369-3141-B9C8-0BA38DE483DA}" type="pres">
      <dgm:prSet presAssocID="{E0C940C2-12F5-4FFF-8046-2713DC487AD8}" presName="node" presStyleLbl="node1" presStyleIdx="8" presStyleCnt="12">
        <dgm:presLayoutVars>
          <dgm:bulletEnabled val="1"/>
        </dgm:presLayoutVars>
      </dgm:prSet>
      <dgm:spPr/>
      <dgm:t>
        <a:bodyPr/>
        <a:lstStyle/>
        <a:p>
          <a:endParaRPr lang="en-US"/>
        </a:p>
      </dgm:t>
    </dgm:pt>
    <dgm:pt modelId="{ADA069B8-1751-6344-B8C2-18F73D77AEBA}" type="pres">
      <dgm:prSet presAssocID="{E0C940C2-12F5-4FFF-8046-2713DC487AD8}" presName="spNode" presStyleCnt="0"/>
      <dgm:spPr/>
    </dgm:pt>
    <dgm:pt modelId="{87849E95-FD54-424D-9250-3871BFDDBFE6}" type="pres">
      <dgm:prSet presAssocID="{4E458D4B-17B9-4244-B0CF-34B9430AB408}" presName="sibTrans" presStyleLbl="sibTrans1D1" presStyleIdx="8" presStyleCnt="12"/>
      <dgm:spPr/>
      <dgm:t>
        <a:bodyPr/>
        <a:lstStyle/>
        <a:p>
          <a:endParaRPr lang="en-US"/>
        </a:p>
      </dgm:t>
    </dgm:pt>
    <dgm:pt modelId="{F9D761EC-0BFB-BE44-A8F3-9180356FAEE5}" type="pres">
      <dgm:prSet presAssocID="{58E9C35C-683B-44AE-B042-E02D3F3088AB}" presName="node" presStyleLbl="node1" presStyleIdx="9" presStyleCnt="12">
        <dgm:presLayoutVars>
          <dgm:bulletEnabled val="1"/>
        </dgm:presLayoutVars>
      </dgm:prSet>
      <dgm:spPr/>
      <dgm:t>
        <a:bodyPr/>
        <a:lstStyle/>
        <a:p>
          <a:endParaRPr lang="en-US"/>
        </a:p>
      </dgm:t>
    </dgm:pt>
    <dgm:pt modelId="{436E9B97-1A71-F24C-BEF0-8157C3874E09}" type="pres">
      <dgm:prSet presAssocID="{58E9C35C-683B-44AE-B042-E02D3F3088AB}" presName="spNode" presStyleCnt="0"/>
      <dgm:spPr/>
    </dgm:pt>
    <dgm:pt modelId="{A35A2492-F717-C740-9A69-D99FE54A7278}" type="pres">
      <dgm:prSet presAssocID="{8558EB2C-27A1-4658-A5A6-871CE185EC19}" presName="sibTrans" presStyleLbl="sibTrans1D1" presStyleIdx="9" presStyleCnt="12"/>
      <dgm:spPr/>
      <dgm:t>
        <a:bodyPr/>
        <a:lstStyle/>
        <a:p>
          <a:endParaRPr lang="en-US"/>
        </a:p>
      </dgm:t>
    </dgm:pt>
    <dgm:pt modelId="{028C2D32-A11B-2546-81A0-4958E011A4F1}" type="pres">
      <dgm:prSet presAssocID="{07BFCF6D-D019-487E-8D60-CA72518F101B}" presName="node" presStyleLbl="node1" presStyleIdx="10" presStyleCnt="12">
        <dgm:presLayoutVars>
          <dgm:bulletEnabled val="1"/>
        </dgm:presLayoutVars>
      </dgm:prSet>
      <dgm:spPr/>
      <dgm:t>
        <a:bodyPr/>
        <a:lstStyle/>
        <a:p>
          <a:endParaRPr lang="en-US"/>
        </a:p>
      </dgm:t>
    </dgm:pt>
    <dgm:pt modelId="{47E07FA9-8975-B942-93F9-9AF40EC293FA}" type="pres">
      <dgm:prSet presAssocID="{07BFCF6D-D019-487E-8D60-CA72518F101B}" presName="spNode" presStyleCnt="0"/>
      <dgm:spPr/>
    </dgm:pt>
    <dgm:pt modelId="{7694A025-CE88-114A-9AC4-8E9BE17A3EFD}" type="pres">
      <dgm:prSet presAssocID="{16C11FAC-058C-43D4-A3FE-3967807268BF}" presName="sibTrans" presStyleLbl="sibTrans1D1" presStyleIdx="10" presStyleCnt="12"/>
      <dgm:spPr/>
      <dgm:t>
        <a:bodyPr/>
        <a:lstStyle/>
        <a:p>
          <a:endParaRPr lang="en-US"/>
        </a:p>
      </dgm:t>
    </dgm:pt>
    <dgm:pt modelId="{CD3854F5-C178-EF47-9B31-6451AD522327}" type="pres">
      <dgm:prSet presAssocID="{E8B76F34-26F3-4F40-A80A-5157CDE0FF11}" presName="node" presStyleLbl="node1" presStyleIdx="11" presStyleCnt="12">
        <dgm:presLayoutVars>
          <dgm:bulletEnabled val="1"/>
        </dgm:presLayoutVars>
      </dgm:prSet>
      <dgm:spPr/>
      <dgm:t>
        <a:bodyPr/>
        <a:lstStyle/>
        <a:p>
          <a:endParaRPr lang="en-US"/>
        </a:p>
      </dgm:t>
    </dgm:pt>
    <dgm:pt modelId="{66CE3217-7EF8-644D-A700-37A3D8203C71}" type="pres">
      <dgm:prSet presAssocID="{E8B76F34-26F3-4F40-A80A-5157CDE0FF11}" presName="spNode" presStyleCnt="0"/>
      <dgm:spPr/>
    </dgm:pt>
    <dgm:pt modelId="{A8DE11F0-E051-5640-8E63-8B0A9F31CC2C}" type="pres">
      <dgm:prSet presAssocID="{429A47E8-56E8-4E76-B055-2AEE432CF9C0}" presName="sibTrans" presStyleLbl="sibTrans1D1" presStyleIdx="11" presStyleCnt="12"/>
      <dgm:spPr/>
      <dgm:t>
        <a:bodyPr/>
        <a:lstStyle/>
        <a:p>
          <a:endParaRPr lang="en-US"/>
        </a:p>
      </dgm:t>
    </dgm:pt>
  </dgm:ptLst>
  <dgm:cxnLst>
    <dgm:cxn modelId="{AE9584F5-9B80-4EAC-8D53-A2ED6ACF93B3}" srcId="{1D28EE84-C2BA-4749-B1A3-482DEC8FBA1B}" destId="{7F4FEC08-15C4-46B4-A817-A138D739C831}" srcOrd="3" destOrd="0" parTransId="{95D6B200-F770-415C-AA98-E0231474CF5A}" sibTransId="{A508F4B1-626A-4549-B346-A4963D2AFBAA}"/>
    <dgm:cxn modelId="{CA396B22-2C79-1042-8297-8BD16B17F2BB}" type="presOf" srcId="{8558EB2C-27A1-4658-A5A6-871CE185EC19}" destId="{A35A2492-F717-C740-9A69-D99FE54A7278}" srcOrd="0" destOrd="0" presId="urn:microsoft.com/office/officeart/2005/8/layout/cycle6"/>
    <dgm:cxn modelId="{FEAD0BF1-89C4-8E43-8CBA-65BD7BF430CD}" type="presOf" srcId="{EFFFC82E-7C67-4790-8F25-BFD0F29FE004}" destId="{E391B873-530F-A746-BD44-FE9A9BC80F8A}" srcOrd="0" destOrd="0" presId="urn:microsoft.com/office/officeart/2005/8/layout/cycle6"/>
    <dgm:cxn modelId="{1C887BED-9E49-4742-839B-43FAE3486357}" type="presOf" srcId="{E0C940C2-12F5-4FFF-8046-2713DC487AD8}" destId="{D978DA14-6369-3141-B9C8-0BA38DE483DA}" srcOrd="0" destOrd="0" presId="urn:microsoft.com/office/officeart/2005/8/layout/cycle6"/>
    <dgm:cxn modelId="{70EE346B-7132-C74B-B515-CAD345659008}" type="presOf" srcId="{B806139F-1195-442D-B5E6-0E67F35270B6}" destId="{2F43FDCD-697A-5A49-B3C2-1081F65E2250}" srcOrd="0" destOrd="0" presId="urn:microsoft.com/office/officeart/2005/8/layout/cycle6"/>
    <dgm:cxn modelId="{E4451DA4-81E4-9742-8873-335804533952}" type="presOf" srcId="{5BAB9179-C464-4AF9-9781-E80D67CF6726}" destId="{21AF033F-05B3-424D-A5B2-94616B93F195}" srcOrd="0" destOrd="0" presId="urn:microsoft.com/office/officeart/2005/8/layout/cycle6"/>
    <dgm:cxn modelId="{4477F159-FE5A-454E-BAE0-E0B3B834B0C2}" type="presOf" srcId="{7C2E681F-0368-41C1-A150-9CC911E645D2}" destId="{FC8580E3-7F61-9F41-948D-82CBAF9CBD96}" srcOrd="0" destOrd="0" presId="urn:microsoft.com/office/officeart/2005/8/layout/cycle6"/>
    <dgm:cxn modelId="{3027383C-EE70-6947-A19C-4CFDFF933080}" type="presOf" srcId="{7F4FEC08-15C4-46B4-A817-A138D739C831}" destId="{E0CE4578-52EF-884E-86AD-DA6AD7DD2199}" srcOrd="0" destOrd="0" presId="urn:microsoft.com/office/officeart/2005/8/layout/cycle6"/>
    <dgm:cxn modelId="{92969E8E-CCA9-9242-9B2A-675D6CF4ADB0}" type="presOf" srcId="{A508F4B1-626A-4549-B346-A4963D2AFBAA}" destId="{47CF4520-1604-AC41-AA01-89B8AB128C2C}" srcOrd="0" destOrd="0" presId="urn:microsoft.com/office/officeart/2005/8/layout/cycle6"/>
    <dgm:cxn modelId="{BD6767E2-84BF-184F-BAEF-67190C9EC2A0}" type="presOf" srcId="{FA90A098-F82D-4773-BECE-5E635E52356F}" destId="{1D242351-0758-4C47-9D8D-3EF1C4E8D3B9}" srcOrd="0" destOrd="0" presId="urn:microsoft.com/office/officeart/2005/8/layout/cycle6"/>
    <dgm:cxn modelId="{D45070F6-3433-CB47-A561-DF5239FEFDB8}" type="presOf" srcId="{97723B0A-4AE7-4E79-979F-AFF3699A2691}" destId="{97052A4C-5E25-C748-A430-7C9C25EBDA76}" srcOrd="0" destOrd="0" presId="urn:microsoft.com/office/officeart/2005/8/layout/cycle6"/>
    <dgm:cxn modelId="{35BFFE06-8CC6-4A4B-A8B6-557668679453}" srcId="{1D28EE84-C2BA-4749-B1A3-482DEC8FBA1B}" destId="{FA90A098-F82D-4773-BECE-5E635E52356F}" srcOrd="2" destOrd="0" parTransId="{CCC27515-44D9-41FC-B3C7-CB8C8DD04DFB}" sibTransId="{759CD08B-06D9-4152-A616-E90B899AD1BB}"/>
    <dgm:cxn modelId="{C51338E6-6E52-0B42-99D2-26D3A0056F61}" type="presOf" srcId="{C42D5E3C-E9D6-4396-8775-A75C11072126}" destId="{762E716C-2EEA-2F4C-AE7A-CAE1D156471C}" srcOrd="0" destOrd="0" presId="urn:microsoft.com/office/officeart/2005/8/layout/cycle6"/>
    <dgm:cxn modelId="{EB6342BE-86AD-6A45-A599-CA24E3033EE5}" type="presOf" srcId="{759CD08B-06D9-4152-A616-E90B899AD1BB}" destId="{7895896F-B5AB-CF48-B9C3-0FE61DEA372D}" srcOrd="0" destOrd="0" presId="urn:microsoft.com/office/officeart/2005/8/layout/cycle6"/>
    <dgm:cxn modelId="{0C8D13A7-B165-4F90-80CF-0DC959F1C187}" srcId="{1D28EE84-C2BA-4749-B1A3-482DEC8FBA1B}" destId="{07BFCF6D-D019-487E-8D60-CA72518F101B}" srcOrd="10" destOrd="0" parTransId="{561361E6-E86E-43F8-93BE-756B7BA3627B}" sibTransId="{16C11FAC-058C-43D4-A3FE-3967807268BF}"/>
    <dgm:cxn modelId="{21425387-2E31-6242-BAD5-895A2A019156}" type="presOf" srcId="{19350B78-4081-4092-89F4-A9E79242C710}" destId="{C4DB3324-B257-AC4A-875A-04876A3DADEA}" srcOrd="0" destOrd="0" presId="urn:microsoft.com/office/officeart/2005/8/layout/cycle6"/>
    <dgm:cxn modelId="{FECA50A0-BB69-419E-87F3-6DB72ADC4C5F}" srcId="{1D28EE84-C2BA-4749-B1A3-482DEC8FBA1B}" destId="{084ADB91-4D2F-43D9-96C1-B21D4F81E24E}" srcOrd="0" destOrd="0" parTransId="{670B3406-FF59-4A49-9B6D-A919ED1092AF}" sibTransId="{D54F8919-AE29-4F62-B2FD-9D8CA5D35825}"/>
    <dgm:cxn modelId="{C30B749D-6040-4C76-AC09-1028A0DF55C6}" srcId="{1D28EE84-C2BA-4749-B1A3-482DEC8FBA1B}" destId="{E8B76F34-26F3-4F40-A80A-5157CDE0FF11}" srcOrd="11" destOrd="0" parTransId="{35CE1BAD-14AE-4997-B09D-051773BB451B}" sibTransId="{429A47E8-56E8-4E76-B055-2AEE432CF9C0}"/>
    <dgm:cxn modelId="{8B7D8029-B399-7F4A-940A-DC7398735599}" type="presOf" srcId="{4E458D4B-17B9-4244-B0CF-34B9430AB408}" destId="{87849E95-FD54-424D-9250-3871BFDDBFE6}" srcOrd="0" destOrd="0" presId="urn:microsoft.com/office/officeart/2005/8/layout/cycle6"/>
    <dgm:cxn modelId="{2D23533B-1C9A-4E96-854E-74150A17A351}" srcId="{1D28EE84-C2BA-4749-B1A3-482DEC8FBA1B}" destId="{B806139F-1195-442D-B5E6-0E67F35270B6}" srcOrd="5" destOrd="0" parTransId="{26A22AD1-10C0-42F8-AE32-5DB01902A4BA}" sibTransId="{EFFFC82E-7C67-4790-8F25-BFD0F29FE004}"/>
    <dgm:cxn modelId="{D1E16E7F-4A77-EC4D-93B5-A514542898B6}" type="presOf" srcId="{58E9C35C-683B-44AE-B042-E02D3F3088AB}" destId="{F9D761EC-0BFB-BE44-A8F3-9180356FAEE5}" srcOrd="0" destOrd="0" presId="urn:microsoft.com/office/officeart/2005/8/layout/cycle6"/>
    <dgm:cxn modelId="{2923D150-EE01-416A-97F5-C9CE18A9C0CA}" srcId="{1D28EE84-C2BA-4749-B1A3-482DEC8FBA1B}" destId="{58E9C35C-683B-44AE-B042-E02D3F3088AB}" srcOrd="9" destOrd="0" parTransId="{B6B32C0F-2132-45FC-B014-065593DCAE9A}" sibTransId="{8558EB2C-27A1-4658-A5A6-871CE185EC19}"/>
    <dgm:cxn modelId="{9DAAF089-14E4-0F4F-91D9-6F014DE65ED7}" type="presOf" srcId="{D54F8919-AE29-4F62-B2FD-9D8CA5D35825}" destId="{5ED55585-5C89-9446-B14C-B274F0C3A7D7}" srcOrd="0" destOrd="0" presId="urn:microsoft.com/office/officeart/2005/8/layout/cycle6"/>
    <dgm:cxn modelId="{82222DD9-ED32-4122-AD32-8DF935D18AEE}" srcId="{1D28EE84-C2BA-4749-B1A3-482DEC8FBA1B}" destId="{DE168A3A-823C-4AEB-AF1E-0CFE5035C1FF}" srcOrd="6" destOrd="0" parTransId="{76EC7B2A-450C-4E00-8053-EEF4FD6AEE6F}" sibTransId="{C42D5E3C-E9D6-4396-8775-A75C11072126}"/>
    <dgm:cxn modelId="{FB94DC7F-4337-2C4E-9C1C-6906594092B4}" type="presOf" srcId="{DE168A3A-823C-4AEB-AF1E-0CFE5035C1FF}" destId="{6CC879D2-9C71-2842-93D0-4D3EE41DF611}" srcOrd="0" destOrd="0" presId="urn:microsoft.com/office/officeart/2005/8/layout/cycle6"/>
    <dgm:cxn modelId="{288E1B44-0005-9240-9FFF-F990427C369C}" type="presOf" srcId="{429A47E8-56E8-4E76-B055-2AEE432CF9C0}" destId="{A8DE11F0-E051-5640-8E63-8B0A9F31CC2C}" srcOrd="0" destOrd="0" presId="urn:microsoft.com/office/officeart/2005/8/layout/cycle6"/>
    <dgm:cxn modelId="{3C710E47-6E25-478F-8D79-023B40E9525B}" srcId="{1D28EE84-C2BA-4749-B1A3-482DEC8FBA1B}" destId="{7C2E681F-0368-41C1-A150-9CC911E645D2}" srcOrd="7" destOrd="0" parTransId="{DA9B7476-56BF-418B-9F1A-808215EA8D8D}" sibTransId="{5BAB9179-C464-4AF9-9781-E80D67CF6726}"/>
    <dgm:cxn modelId="{1854C2D0-B823-6E4A-9385-C01C6EA59974}" type="presOf" srcId="{084ADB91-4D2F-43D9-96C1-B21D4F81E24E}" destId="{F1415B4F-F70E-A848-88A5-1351F2A33E66}" srcOrd="0" destOrd="0" presId="urn:microsoft.com/office/officeart/2005/8/layout/cycle6"/>
    <dgm:cxn modelId="{BC8A2DBC-FA2B-4622-912B-FBD87F09632F}" srcId="{1D28EE84-C2BA-4749-B1A3-482DEC8FBA1B}" destId="{19350B78-4081-4092-89F4-A9E79242C710}" srcOrd="1" destOrd="0" parTransId="{8709063D-3CB5-4D0B-BFDE-A8F4055B9F32}" sibTransId="{8819D00B-0BE7-4481-B148-610C274F2B1C}"/>
    <dgm:cxn modelId="{9F232D4F-6B0E-4A97-A00C-156835BB07D7}" srcId="{1D28EE84-C2BA-4749-B1A3-482DEC8FBA1B}" destId="{86F3A4B1-A6F5-41A5-B9C4-EF87B9AA5007}" srcOrd="4" destOrd="0" parTransId="{2E763EF6-01BE-4332-9D65-5AABB2621DD0}" sibTransId="{97723B0A-4AE7-4E79-979F-AFF3699A2691}"/>
    <dgm:cxn modelId="{76BBFA8C-3147-254B-AF06-266E6CFD72DB}" type="presOf" srcId="{86F3A4B1-A6F5-41A5-B9C4-EF87B9AA5007}" destId="{B9C3A5AC-F919-824A-B611-3DD1E425373C}" srcOrd="0" destOrd="0" presId="urn:microsoft.com/office/officeart/2005/8/layout/cycle6"/>
    <dgm:cxn modelId="{4732429B-5878-F94B-83C4-53E14312798E}" type="presOf" srcId="{1D28EE84-C2BA-4749-B1A3-482DEC8FBA1B}" destId="{B72A01B9-8DB9-2743-89A3-87E8D82679C2}" srcOrd="0" destOrd="0" presId="urn:microsoft.com/office/officeart/2005/8/layout/cycle6"/>
    <dgm:cxn modelId="{40453B5C-E641-40C6-BFCB-BCA2FCA4DE36}" srcId="{1D28EE84-C2BA-4749-B1A3-482DEC8FBA1B}" destId="{E0C940C2-12F5-4FFF-8046-2713DC487AD8}" srcOrd="8" destOrd="0" parTransId="{57922C76-D3D3-4B93-81E6-83CEC8191012}" sibTransId="{4E458D4B-17B9-4244-B0CF-34B9430AB408}"/>
    <dgm:cxn modelId="{15DE3324-6301-BA47-877E-DBE76A20A7B8}" type="presOf" srcId="{8819D00B-0BE7-4481-B148-610C274F2B1C}" destId="{D5003B21-954F-404C-9D27-1A9EB3F4A1B6}" srcOrd="0" destOrd="0" presId="urn:microsoft.com/office/officeart/2005/8/layout/cycle6"/>
    <dgm:cxn modelId="{E0DF745D-52EB-1445-86B6-BA2CD8EA25FF}" type="presOf" srcId="{07BFCF6D-D019-487E-8D60-CA72518F101B}" destId="{028C2D32-A11B-2546-81A0-4958E011A4F1}" srcOrd="0" destOrd="0" presId="urn:microsoft.com/office/officeart/2005/8/layout/cycle6"/>
    <dgm:cxn modelId="{2BCC8E90-8556-3D4F-958F-1F2BE07D2B7D}" type="presOf" srcId="{16C11FAC-058C-43D4-A3FE-3967807268BF}" destId="{7694A025-CE88-114A-9AC4-8E9BE17A3EFD}" srcOrd="0" destOrd="0" presId="urn:microsoft.com/office/officeart/2005/8/layout/cycle6"/>
    <dgm:cxn modelId="{A66A0C35-315E-BC46-B0B6-5CC9E9A78295}" type="presOf" srcId="{E8B76F34-26F3-4F40-A80A-5157CDE0FF11}" destId="{CD3854F5-C178-EF47-9B31-6451AD522327}" srcOrd="0" destOrd="0" presId="urn:microsoft.com/office/officeart/2005/8/layout/cycle6"/>
    <dgm:cxn modelId="{5DE22895-B276-E340-B92E-A5473C0E355A}" type="presParOf" srcId="{B72A01B9-8DB9-2743-89A3-87E8D82679C2}" destId="{F1415B4F-F70E-A848-88A5-1351F2A33E66}" srcOrd="0" destOrd="0" presId="urn:microsoft.com/office/officeart/2005/8/layout/cycle6"/>
    <dgm:cxn modelId="{75DDB3B3-8DFA-7344-9DE4-8E7C773A0C24}" type="presParOf" srcId="{B72A01B9-8DB9-2743-89A3-87E8D82679C2}" destId="{8A9EE5B8-152F-0B40-AB63-FF389CA3F378}" srcOrd="1" destOrd="0" presId="urn:microsoft.com/office/officeart/2005/8/layout/cycle6"/>
    <dgm:cxn modelId="{19C62663-E4A5-2E48-8D0B-A6988E06376F}" type="presParOf" srcId="{B72A01B9-8DB9-2743-89A3-87E8D82679C2}" destId="{5ED55585-5C89-9446-B14C-B274F0C3A7D7}" srcOrd="2" destOrd="0" presId="urn:microsoft.com/office/officeart/2005/8/layout/cycle6"/>
    <dgm:cxn modelId="{E9D73D88-0B93-274C-8D9D-C9FC4B48C3E8}" type="presParOf" srcId="{B72A01B9-8DB9-2743-89A3-87E8D82679C2}" destId="{C4DB3324-B257-AC4A-875A-04876A3DADEA}" srcOrd="3" destOrd="0" presId="urn:microsoft.com/office/officeart/2005/8/layout/cycle6"/>
    <dgm:cxn modelId="{72D65D61-BA0A-844C-851D-5949E9BF25BC}" type="presParOf" srcId="{B72A01B9-8DB9-2743-89A3-87E8D82679C2}" destId="{16AB30CD-B5FB-6A45-80B3-AD293D0FD605}" srcOrd="4" destOrd="0" presId="urn:microsoft.com/office/officeart/2005/8/layout/cycle6"/>
    <dgm:cxn modelId="{33E21853-0DF2-0441-9982-8BF1AFFA99A1}" type="presParOf" srcId="{B72A01B9-8DB9-2743-89A3-87E8D82679C2}" destId="{D5003B21-954F-404C-9D27-1A9EB3F4A1B6}" srcOrd="5" destOrd="0" presId="urn:microsoft.com/office/officeart/2005/8/layout/cycle6"/>
    <dgm:cxn modelId="{3BA53C91-5279-DA42-9D21-581700721DCB}" type="presParOf" srcId="{B72A01B9-8DB9-2743-89A3-87E8D82679C2}" destId="{1D242351-0758-4C47-9D8D-3EF1C4E8D3B9}" srcOrd="6" destOrd="0" presId="urn:microsoft.com/office/officeart/2005/8/layout/cycle6"/>
    <dgm:cxn modelId="{082B55E5-D531-474C-A15A-F8518A21C607}" type="presParOf" srcId="{B72A01B9-8DB9-2743-89A3-87E8D82679C2}" destId="{E27861E0-BB58-CA47-B692-0286323D778F}" srcOrd="7" destOrd="0" presId="urn:microsoft.com/office/officeart/2005/8/layout/cycle6"/>
    <dgm:cxn modelId="{9B88A661-BBB0-874A-91BA-C932E90E899B}" type="presParOf" srcId="{B72A01B9-8DB9-2743-89A3-87E8D82679C2}" destId="{7895896F-B5AB-CF48-B9C3-0FE61DEA372D}" srcOrd="8" destOrd="0" presId="urn:microsoft.com/office/officeart/2005/8/layout/cycle6"/>
    <dgm:cxn modelId="{4A86FABB-7F3D-8744-85BA-A7B598C5EA31}" type="presParOf" srcId="{B72A01B9-8DB9-2743-89A3-87E8D82679C2}" destId="{E0CE4578-52EF-884E-86AD-DA6AD7DD2199}" srcOrd="9" destOrd="0" presId="urn:microsoft.com/office/officeart/2005/8/layout/cycle6"/>
    <dgm:cxn modelId="{B7A87DC3-AF42-964F-BE22-55B3201844C6}" type="presParOf" srcId="{B72A01B9-8DB9-2743-89A3-87E8D82679C2}" destId="{F7E629F4-D0D2-4443-8E87-8CCBECC75929}" srcOrd="10" destOrd="0" presId="urn:microsoft.com/office/officeart/2005/8/layout/cycle6"/>
    <dgm:cxn modelId="{C1E79B8F-3EA6-C246-AFF9-E22C1E21A9DE}" type="presParOf" srcId="{B72A01B9-8DB9-2743-89A3-87E8D82679C2}" destId="{47CF4520-1604-AC41-AA01-89B8AB128C2C}" srcOrd="11" destOrd="0" presId="urn:microsoft.com/office/officeart/2005/8/layout/cycle6"/>
    <dgm:cxn modelId="{10C1E5D4-D1A9-C24E-96E1-48615F904CE9}" type="presParOf" srcId="{B72A01B9-8DB9-2743-89A3-87E8D82679C2}" destId="{B9C3A5AC-F919-824A-B611-3DD1E425373C}" srcOrd="12" destOrd="0" presId="urn:microsoft.com/office/officeart/2005/8/layout/cycle6"/>
    <dgm:cxn modelId="{0AEB9FEE-720A-1842-8DF6-07F777ED4F80}" type="presParOf" srcId="{B72A01B9-8DB9-2743-89A3-87E8D82679C2}" destId="{C014EB54-5280-8A4F-8890-CF27837FDAF2}" srcOrd="13" destOrd="0" presId="urn:microsoft.com/office/officeart/2005/8/layout/cycle6"/>
    <dgm:cxn modelId="{2819C2CB-3ECE-4345-9926-89388AE15676}" type="presParOf" srcId="{B72A01B9-8DB9-2743-89A3-87E8D82679C2}" destId="{97052A4C-5E25-C748-A430-7C9C25EBDA76}" srcOrd="14" destOrd="0" presId="urn:microsoft.com/office/officeart/2005/8/layout/cycle6"/>
    <dgm:cxn modelId="{F54371EA-3D33-FE4C-9EDD-983193C16371}" type="presParOf" srcId="{B72A01B9-8DB9-2743-89A3-87E8D82679C2}" destId="{2F43FDCD-697A-5A49-B3C2-1081F65E2250}" srcOrd="15" destOrd="0" presId="urn:microsoft.com/office/officeart/2005/8/layout/cycle6"/>
    <dgm:cxn modelId="{6C4A4FDA-DBF3-BC4F-898E-A75F6FA158C2}" type="presParOf" srcId="{B72A01B9-8DB9-2743-89A3-87E8D82679C2}" destId="{05720E54-3D5F-1C49-9053-8960D1A2BBA7}" srcOrd="16" destOrd="0" presId="urn:microsoft.com/office/officeart/2005/8/layout/cycle6"/>
    <dgm:cxn modelId="{B8E08944-D5F8-B344-90BE-DB610AA60ED9}" type="presParOf" srcId="{B72A01B9-8DB9-2743-89A3-87E8D82679C2}" destId="{E391B873-530F-A746-BD44-FE9A9BC80F8A}" srcOrd="17" destOrd="0" presId="urn:microsoft.com/office/officeart/2005/8/layout/cycle6"/>
    <dgm:cxn modelId="{E867E14B-C427-584C-9644-F9F40E6F1A64}" type="presParOf" srcId="{B72A01B9-8DB9-2743-89A3-87E8D82679C2}" destId="{6CC879D2-9C71-2842-93D0-4D3EE41DF611}" srcOrd="18" destOrd="0" presId="urn:microsoft.com/office/officeart/2005/8/layout/cycle6"/>
    <dgm:cxn modelId="{EE74EBA7-B717-C44D-B7D8-516C5EDB8763}" type="presParOf" srcId="{B72A01B9-8DB9-2743-89A3-87E8D82679C2}" destId="{06A87395-A45A-9B4C-AF9A-171C439ACB6F}" srcOrd="19" destOrd="0" presId="urn:microsoft.com/office/officeart/2005/8/layout/cycle6"/>
    <dgm:cxn modelId="{DD435285-748C-E140-A160-4839219327F9}" type="presParOf" srcId="{B72A01B9-8DB9-2743-89A3-87E8D82679C2}" destId="{762E716C-2EEA-2F4C-AE7A-CAE1D156471C}" srcOrd="20" destOrd="0" presId="urn:microsoft.com/office/officeart/2005/8/layout/cycle6"/>
    <dgm:cxn modelId="{399721EF-0ED4-2B4A-935E-7995D833118E}" type="presParOf" srcId="{B72A01B9-8DB9-2743-89A3-87E8D82679C2}" destId="{FC8580E3-7F61-9F41-948D-82CBAF9CBD96}" srcOrd="21" destOrd="0" presId="urn:microsoft.com/office/officeart/2005/8/layout/cycle6"/>
    <dgm:cxn modelId="{A74D500E-B3DF-1D4A-BF46-2AE6D2407AC1}" type="presParOf" srcId="{B72A01B9-8DB9-2743-89A3-87E8D82679C2}" destId="{33FF5A94-65EE-4543-A95C-2E75B97B0E3F}" srcOrd="22" destOrd="0" presId="urn:microsoft.com/office/officeart/2005/8/layout/cycle6"/>
    <dgm:cxn modelId="{BBA4B2BA-E5C1-3346-837E-8BD188E92070}" type="presParOf" srcId="{B72A01B9-8DB9-2743-89A3-87E8D82679C2}" destId="{21AF033F-05B3-424D-A5B2-94616B93F195}" srcOrd="23" destOrd="0" presId="urn:microsoft.com/office/officeart/2005/8/layout/cycle6"/>
    <dgm:cxn modelId="{A7596741-F339-1141-A45A-F73A86CF6BE7}" type="presParOf" srcId="{B72A01B9-8DB9-2743-89A3-87E8D82679C2}" destId="{D978DA14-6369-3141-B9C8-0BA38DE483DA}" srcOrd="24" destOrd="0" presId="urn:microsoft.com/office/officeart/2005/8/layout/cycle6"/>
    <dgm:cxn modelId="{E79B5AC4-32C2-384A-AF42-91DDAD3CE4A8}" type="presParOf" srcId="{B72A01B9-8DB9-2743-89A3-87E8D82679C2}" destId="{ADA069B8-1751-6344-B8C2-18F73D77AEBA}" srcOrd="25" destOrd="0" presId="urn:microsoft.com/office/officeart/2005/8/layout/cycle6"/>
    <dgm:cxn modelId="{C128C59E-612B-BD44-AD10-CDD42B4A226B}" type="presParOf" srcId="{B72A01B9-8DB9-2743-89A3-87E8D82679C2}" destId="{87849E95-FD54-424D-9250-3871BFDDBFE6}" srcOrd="26" destOrd="0" presId="urn:microsoft.com/office/officeart/2005/8/layout/cycle6"/>
    <dgm:cxn modelId="{9DD42C8E-5150-7E43-903A-BCD9B562D7C1}" type="presParOf" srcId="{B72A01B9-8DB9-2743-89A3-87E8D82679C2}" destId="{F9D761EC-0BFB-BE44-A8F3-9180356FAEE5}" srcOrd="27" destOrd="0" presId="urn:microsoft.com/office/officeart/2005/8/layout/cycle6"/>
    <dgm:cxn modelId="{DDF2E961-5512-C04C-A737-7EAF5B1D1837}" type="presParOf" srcId="{B72A01B9-8DB9-2743-89A3-87E8D82679C2}" destId="{436E9B97-1A71-F24C-BEF0-8157C3874E09}" srcOrd="28" destOrd="0" presId="urn:microsoft.com/office/officeart/2005/8/layout/cycle6"/>
    <dgm:cxn modelId="{443F89FA-8B89-584C-ADE1-D2FBE46351AF}" type="presParOf" srcId="{B72A01B9-8DB9-2743-89A3-87E8D82679C2}" destId="{A35A2492-F717-C740-9A69-D99FE54A7278}" srcOrd="29" destOrd="0" presId="urn:microsoft.com/office/officeart/2005/8/layout/cycle6"/>
    <dgm:cxn modelId="{F2CA18A0-7CCA-3842-8793-758DC7558704}" type="presParOf" srcId="{B72A01B9-8DB9-2743-89A3-87E8D82679C2}" destId="{028C2D32-A11B-2546-81A0-4958E011A4F1}" srcOrd="30" destOrd="0" presId="urn:microsoft.com/office/officeart/2005/8/layout/cycle6"/>
    <dgm:cxn modelId="{6D531B48-8830-4441-90D2-FEF8A8C8A9EC}" type="presParOf" srcId="{B72A01B9-8DB9-2743-89A3-87E8D82679C2}" destId="{47E07FA9-8975-B942-93F9-9AF40EC293FA}" srcOrd="31" destOrd="0" presId="urn:microsoft.com/office/officeart/2005/8/layout/cycle6"/>
    <dgm:cxn modelId="{35737F8A-DFF3-2540-B733-9B34C0B86A05}" type="presParOf" srcId="{B72A01B9-8DB9-2743-89A3-87E8D82679C2}" destId="{7694A025-CE88-114A-9AC4-8E9BE17A3EFD}" srcOrd="32" destOrd="0" presId="urn:microsoft.com/office/officeart/2005/8/layout/cycle6"/>
    <dgm:cxn modelId="{C9309E1A-6B1F-2D46-84FF-372E6A989ACB}" type="presParOf" srcId="{B72A01B9-8DB9-2743-89A3-87E8D82679C2}" destId="{CD3854F5-C178-EF47-9B31-6451AD522327}" srcOrd="33" destOrd="0" presId="urn:microsoft.com/office/officeart/2005/8/layout/cycle6"/>
    <dgm:cxn modelId="{B37B227B-6956-764D-ABD1-FE7B720F967A}" type="presParOf" srcId="{B72A01B9-8DB9-2743-89A3-87E8D82679C2}" destId="{66CE3217-7EF8-644D-A700-37A3D8203C71}" srcOrd="34" destOrd="0" presId="urn:microsoft.com/office/officeart/2005/8/layout/cycle6"/>
    <dgm:cxn modelId="{AFCEDD04-723A-9A41-BB71-19279FF8D5DC}" type="presParOf" srcId="{B72A01B9-8DB9-2743-89A3-87E8D82679C2}" destId="{A8DE11F0-E051-5640-8E63-8B0A9F31CC2C}" srcOrd="35"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67A7F45-618B-49FD-9129-66F77B900A5A}" type="doc">
      <dgm:prSet loTypeId="urn:microsoft.com/office/officeart/2016/7/layout/BasicLinearProcessNumbered" loCatId="process" qsTypeId="urn:microsoft.com/office/officeart/2005/8/quickstyle/simple1" qsCatId="simple" csTypeId="urn:microsoft.com/office/officeart/2005/8/colors/colorful1" csCatId="colorful"/>
      <dgm:spPr/>
      <dgm:t>
        <a:bodyPr/>
        <a:lstStyle/>
        <a:p>
          <a:endParaRPr lang="en-US"/>
        </a:p>
      </dgm:t>
    </dgm:pt>
    <dgm:pt modelId="{2865FB69-F845-416D-BAA9-112DA32DBD27}">
      <dgm:prSet/>
      <dgm:spPr/>
      <dgm:t>
        <a:bodyPr/>
        <a:lstStyle/>
        <a:p>
          <a:r>
            <a:rPr lang="en-US" b="1"/>
            <a:t>Interpret reality</a:t>
          </a:r>
          <a:r>
            <a:rPr lang="en-US"/>
            <a:t> in an understandable way</a:t>
          </a:r>
        </a:p>
      </dgm:t>
    </dgm:pt>
    <dgm:pt modelId="{22B03D2D-CD57-4C17-9ACC-272ED3299909}" type="parTrans" cxnId="{13C071FD-FD13-4002-9046-120492B17139}">
      <dgm:prSet/>
      <dgm:spPr/>
      <dgm:t>
        <a:bodyPr/>
        <a:lstStyle/>
        <a:p>
          <a:endParaRPr lang="en-US"/>
        </a:p>
      </dgm:t>
    </dgm:pt>
    <dgm:pt modelId="{C515D2DE-43CA-42A9-A077-60E4183FD294}" type="sibTrans" cxnId="{13C071FD-FD13-4002-9046-120492B17139}">
      <dgm:prSet phldrT="1" phldr="0"/>
      <dgm:spPr/>
      <dgm:t>
        <a:bodyPr/>
        <a:lstStyle/>
        <a:p>
          <a:r>
            <a:rPr lang="en-US"/>
            <a:t>1</a:t>
          </a:r>
        </a:p>
      </dgm:t>
    </dgm:pt>
    <dgm:pt modelId="{DD22E154-6797-4CAD-B759-B09D188CCE9C}">
      <dgm:prSet/>
      <dgm:spPr/>
      <dgm:t>
        <a:bodyPr/>
        <a:lstStyle/>
        <a:p>
          <a:r>
            <a:rPr lang="en-US" b="1"/>
            <a:t>Explain the present</a:t>
          </a:r>
          <a:r>
            <a:rPr lang="en-US"/>
            <a:t> in clear and factual terms</a:t>
          </a:r>
        </a:p>
      </dgm:t>
    </dgm:pt>
    <dgm:pt modelId="{223D758B-5456-440F-96EE-48C3C1054286}" type="parTrans" cxnId="{54D22163-841E-49E6-A849-593AE1FE2FA4}">
      <dgm:prSet/>
      <dgm:spPr/>
      <dgm:t>
        <a:bodyPr/>
        <a:lstStyle/>
        <a:p>
          <a:endParaRPr lang="en-US"/>
        </a:p>
      </dgm:t>
    </dgm:pt>
    <dgm:pt modelId="{37EC5A5D-E7D7-49C7-82ED-4E43F04FAFFA}" type="sibTrans" cxnId="{54D22163-841E-49E6-A849-593AE1FE2FA4}">
      <dgm:prSet phldrT="2" phldr="0"/>
      <dgm:spPr/>
      <dgm:t>
        <a:bodyPr/>
        <a:lstStyle/>
        <a:p>
          <a:r>
            <a:rPr lang="en-US"/>
            <a:t>2</a:t>
          </a:r>
        </a:p>
      </dgm:t>
    </dgm:pt>
    <dgm:pt modelId="{5C1927C2-D686-4A88-B73D-2C83A93360DB}">
      <dgm:prSet/>
      <dgm:spPr/>
      <dgm:t>
        <a:bodyPr/>
        <a:lstStyle/>
        <a:p>
          <a:r>
            <a:rPr lang="en-US" b="1"/>
            <a:t>Paint a compelling picture </a:t>
          </a:r>
          <a:r>
            <a:rPr lang="en-US"/>
            <a:t>of the future</a:t>
          </a:r>
        </a:p>
      </dgm:t>
    </dgm:pt>
    <dgm:pt modelId="{8C525BEC-BA05-4EB7-B9FA-B61DCA80F871}" type="parTrans" cxnId="{5FEA3F74-61F5-48DE-874E-F03FFC26AB27}">
      <dgm:prSet/>
      <dgm:spPr/>
      <dgm:t>
        <a:bodyPr/>
        <a:lstStyle/>
        <a:p>
          <a:endParaRPr lang="en-US"/>
        </a:p>
      </dgm:t>
    </dgm:pt>
    <dgm:pt modelId="{9CD815EF-01BC-4071-8B5D-1A08B66FD1A0}" type="sibTrans" cxnId="{5FEA3F74-61F5-48DE-874E-F03FFC26AB27}">
      <dgm:prSet phldrT="3" phldr="0"/>
      <dgm:spPr/>
      <dgm:t>
        <a:bodyPr/>
        <a:lstStyle/>
        <a:p>
          <a:r>
            <a:rPr lang="en-US"/>
            <a:t>3</a:t>
          </a:r>
        </a:p>
      </dgm:t>
    </dgm:pt>
    <dgm:pt modelId="{136269B7-F117-4F34-86E6-60AF9DA3377E}">
      <dgm:prSet/>
      <dgm:spPr/>
      <dgm:t>
        <a:bodyPr/>
        <a:lstStyle/>
        <a:p>
          <a:r>
            <a:rPr lang="en-US" b="1"/>
            <a:t>Develop followers,</a:t>
          </a:r>
          <a:r>
            <a:rPr lang="en-US"/>
            <a:t> and help them become problem solvers</a:t>
          </a:r>
        </a:p>
      </dgm:t>
    </dgm:pt>
    <dgm:pt modelId="{BF9094A8-547D-4AD1-B63E-AD44938361CC}" type="parTrans" cxnId="{D5E878CC-E336-4AF5-A03E-180A5DD49BF5}">
      <dgm:prSet/>
      <dgm:spPr/>
      <dgm:t>
        <a:bodyPr/>
        <a:lstStyle/>
        <a:p>
          <a:endParaRPr lang="en-US"/>
        </a:p>
      </dgm:t>
    </dgm:pt>
    <dgm:pt modelId="{C39D9185-95A6-45B4-B44A-BE12186BECCD}" type="sibTrans" cxnId="{D5E878CC-E336-4AF5-A03E-180A5DD49BF5}">
      <dgm:prSet phldrT="4" phldr="0"/>
      <dgm:spPr/>
      <dgm:t>
        <a:bodyPr/>
        <a:lstStyle/>
        <a:p>
          <a:r>
            <a:rPr lang="en-US"/>
            <a:t>4</a:t>
          </a:r>
        </a:p>
      </dgm:t>
    </dgm:pt>
    <dgm:pt modelId="{CEB46C05-822B-490B-88E3-354A2DDD4269}">
      <dgm:prSet/>
      <dgm:spPr/>
      <dgm:t>
        <a:bodyPr/>
        <a:lstStyle/>
        <a:p>
          <a:r>
            <a:rPr lang="en-US" b="1"/>
            <a:t>Lead change,</a:t>
          </a:r>
          <a:r>
            <a:rPr lang="en-US"/>
            <a:t> and move toward the vision of the future</a:t>
          </a:r>
        </a:p>
      </dgm:t>
    </dgm:pt>
    <dgm:pt modelId="{F4A9DA21-9800-4E15-8CA9-9DBB84652544}" type="parTrans" cxnId="{D38D0907-4339-49B5-A9D8-70B1832B6384}">
      <dgm:prSet/>
      <dgm:spPr/>
      <dgm:t>
        <a:bodyPr/>
        <a:lstStyle/>
        <a:p>
          <a:endParaRPr lang="en-US"/>
        </a:p>
      </dgm:t>
    </dgm:pt>
    <dgm:pt modelId="{700E8467-D706-479E-BB44-EF8D24D3036C}" type="sibTrans" cxnId="{D38D0907-4339-49B5-A9D8-70B1832B6384}">
      <dgm:prSet phldrT="5" phldr="0"/>
      <dgm:spPr/>
      <dgm:t>
        <a:bodyPr/>
        <a:lstStyle/>
        <a:p>
          <a:r>
            <a:rPr lang="en-US"/>
            <a:t>5</a:t>
          </a:r>
        </a:p>
      </dgm:t>
    </dgm:pt>
    <dgm:pt modelId="{722966B8-004C-A844-98CD-111CD120892C}" type="pres">
      <dgm:prSet presAssocID="{467A7F45-618B-49FD-9129-66F77B900A5A}" presName="Name0" presStyleCnt="0">
        <dgm:presLayoutVars>
          <dgm:animLvl val="lvl"/>
          <dgm:resizeHandles val="exact"/>
        </dgm:presLayoutVars>
      </dgm:prSet>
      <dgm:spPr/>
      <dgm:t>
        <a:bodyPr/>
        <a:lstStyle/>
        <a:p>
          <a:endParaRPr lang="en-US"/>
        </a:p>
      </dgm:t>
    </dgm:pt>
    <dgm:pt modelId="{37DE2E5E-8C29-FF4D-9CBA-3F3EE374FCAD}" type="pres">
      <dgm:prSet presAssocID="{2865FB69-F845-416D-BAA9-112DA32DBD27}" presName="compositeNode" presStyleCnt="0">
        <dgm:presLayoutVars>
          <dgm:bulletEnabled val="1"/>
        </dgm:presLayoutVars>
      </dgm:prSet>
      <dgm:spPr/>
    </dgm:pt>
    <dgm:pt modelId="{5A5017E2-53EC-DC46-8C61-7A533EB1265B}" type="pres">
      <dgm:prSet presAssocID="{2865FB69-F845-416D-BAA9-112DA32DBD27}" presName="bgRect" presStyleLbl="bgAccFollowNode1" presStyleIdx="0" presStyleCnt="5"/>
      <dgm:spPr/>
      <dgm:t>
        <a:bodyPr/>
        <a:lstStyle/>
        <a:p>
          <a:endParaRPr lang="en-US"/>
        </a:p>
      </dgm:t>
    </dgm:pt>
    <dgm:pt modelId="{7BA2D9CB-6E20-D947-A161-DDBE3746A2C0}" type="pres">
      <dgm:prSet presAssocID="{C515D2DE-43CA-42A9-A077-60E4183FD294}" presName="sibTransNodeCircle" presStyleLbl="alignNode1" presStyleIdx="0" presStyleCnt="10">
        <dgm:presLayoutVars>
          <dgm:chMax val="0"/>
          <dgm:bulletEnabled/>
        </dgm:presLayoutVars>
      </dgm:prSet>
      <dgm:spPr/>
      <dgm:t>
        <a:bodyPr/>
        <a:lstStyle/>
        <a:p>
          <a:endParaRPr lang="en-US"/>
        </a:p>
      </dgm:t>
    </dgm:pt>
    <dgm:pt modelId="{17641C05-E10B-1940-BE4D-54684D297EB7}" type="pres">
      <dgm:prSet presAssocID="{2865FB69-F845-416D-BAA9-112DA32DBD27}" presName="bottomLine" presStyleLbl="alignNode1" presStyleIdx="1" presStyleCnt="10">
        <dgm:presLayoutVars/>
      </dgm:prSet>
      <dgm:spPr/>
    </dgm:pt>
    <dgm:pt modelId="{AF5BFC02-0EF4-9549-AD97-766036500304}" type="pres">
      <dgm:prSet presAssocID="{2865FB69-F845-416D-BAA9-112DA32DBD27}" presName="nodeText" presStyleLbl="bgAccFollowNode1" presStyleIdx="0" presStyleCnt="5">
        <dgm:presLayoutVars>
          <dgm:bulletEnabled val="1"/>
        </dgm:presLayoutVars>
      </dgm:prSet>
      <dgm:spPr/>
      <dgm:t>
        <a:bodyPr/>
        <a:lstStyle/>
        <a:p>
          <a:endParaRPr lang="en-US"/>
        </a:p>
      </dgm:t>
    </dgm:pt>
    <dgm:pt modelId="{74B1FAE8-62B5-A743-ADEA-9BB79284A888}" type="pres">
      <dgm:prSet presAssocID="{C515D2DE-43CA-42A9-A077-60E4183FD294}" presName="sibTrans" presStyleCnt="0"/>
      <dgm:spPr/>
    </dgm:pt>
    <dgm:pt modelId="{051E8BE6-57CC-AB47-8360-A52BD1A4B9C6}" type="pres">
      <dgm:prSet presAssocID="{DD22E154-6797-4CAD-B759-B09D188CCE9C}" presName="compositeNode" presStyleCnt="0">
        <dgm:presLayoutVars>
          <dgm:bulletEnabled val="1"/>
        </dgm:presLayoutVars>
      </dgm:prSet>
      <dgm:spPr/>
    </dgm:pt>
    <dgm:pt modelId="{AF884CBA-48B6-1948-9B45-3090A73C24B1}" type="pres">
      <dgm:prSet presAssocID="{DD22E154-6797-4CAD-B759-B09D188CCE9C}" presName="bgRect" presStyleLbl="bgAccFollowNode1" presStyleIdx="1" presStyleCnt="5"/>
      <dgm:spPr/>
      <dgm:t>
        <a:bodyPr/>
        <a:lstStyle/>
        <a:p>
          <a:endParaRPr lang="en-US"/>
        </a:p>
      </dgm:t>
    </dgm:pt>
    <dgm:pt modelId="{BB932CA3-72C2-1A45-96E0-045CA2533149}" type="pres">
      <dgm:prSet presAssocID="{37EC5A5D-E7D7-49C7-82ED-4E43F04FAFFA}" presName="sibTransNodeCircle" presStyleLbl="alignNode1" presStyleIdx="2" presStyleCnt="10">
        <dgm:presLayoutVars>
          <dgm:chMax val="0"/>
          <dgm:bulletEnabled/>
        </dgm:presLayoutVars>
      </dgm:prSet>
      <dgm:spPr/>
      <dgm:t>
        <a:bodyPr/>
        <a:lstStyle/>
        <a:p>
          <a:endParaRPr lang="en-US"/>
        </a:p>
      </dgm:t>
    </dgm:pt>
    <dgm:pt modelId="{352851B8-F2DB-2D47-AB97-A336CD53DCC4}" type="pres">
      <dgm:prSet presAssocID="{DD22E154-6797-4CAD-B759-B09D188CCE9C}" presName="bottomLine" presStyleLbl="alignNode1" presStyleIdx="3" presStyleCnt="10">
        <dgm:presLayoutVars/>
      </dgm:prSet>
      <dgm:spPr/>
    </dgm:pt>
    <dgm:pt modelId="{56B4CDEE-DA35-3049-8516-9D361E5A22A6}" type="pres">
      <dgm:prSet presAssocID="{DD22E154-6797-4CAD-B759-B09D188CCE9C}" presName="nodeText" presStyleLbl="bgAccFollowNode1" presStyleIdx="1" presStyleCnt="5">
        <dgm:presLayoutVars>
          <dgm:bulletEnabled val="1"/>
        </dgm:presLayoutVars>
      </dgm:prSet>
      <dgm:spPr/>
      <dgm:t>
        <a:bodyPr/>
        <a:lstStyle/>
        <a:p>
          <a:endParaRPr lang="en-US"/>
        </a:p>
      </dgm:t>
    </dgm:pt>
    <dgm:pt modelId="{D6A61943-3532-854E-B28C-03AA67649DD2}" type="pres">
      <dgm:prSet presAssocID="{37EC5A5D-E7D7-49C7-82ED-4E43F04FAFFA}" presName="sibTrans" presStyleCnt="0"/>
      <dgm:spPr/>
    </dgm:pt>
    <dgm:pt modelId="{A46DE86B-8147-F644-B03F-BB7733D11DAE}" type="pres">
      <dgm:prSet presAssocID="{5C1927C2-D686-4A88-B73D-2C83A93360DB}" presName="compositeNode" presStyleCnt="0">
        <dgm:presLayoutVars>
          <dgm:bulletEnabled val="1"/>
        </dgm:presLayoutVars>
      </dgm:prSet>
      <dgm:spPr/>
    </dgm:pt>
    <dgm:pt modelId="{3420C144-B7E0-E24C-A1D0-CC3027813309}" type="pres">
      <dgm:prSet presAssocID="{5C1927C2-D686-4A88-B73D-2C83A93360DB}" presName="bgRect" presStyleLbl="bgAccFollowNode1" presStyleIdx="2" presStyleCnt="5"/>
      <dgm:spPr/>
      <dgm:t>
        <a:bodyPr/>
        <a:lstStyle/>
        <a:p>
          <a:endParaRPr lang="en-US"/>
        </a:p>
      </dgm:t>
    </dgm:pt>
    <dgm:pt modelId="{2D84FA21-D9DE-7A4E-95E5-A47605482478}" type="pres">
      <dgm:prSet presAssocID="{9CD815EF-01BC-4071-8B5D-1A08B66FD1A0}" presName="sibTransNodeCircle" presStyleLbl="alignNode1" presStyleIdx="4" presStyleCnt="10">
        <dgm:presLayoutVars>
          <dgm:chMax val="0"/>
          <dgm:bulletEnabled/>
        </dgm:presLayoutVars>
      </dgm:prSet>
      <dgm:spPr/>
      <dgm:t>
        <a:bodyPr/>
        <a:lstStyle/>
        <a:p>
          <a:endParaRPr lang="en-US"/>
        </a:p>
      </dgm:t>
    </dgm:pt>
    <dgm:pt modelId="{6DBCF67E-407D-6A4D-B89D-F298BAE53A5A}" type="pres">
      <dgm:prSet presAssocID="{5C1927C2-D686-4A88-B73D-2C83A93360DB}" presName="bottomLine" presStyleLbl="alignNode1" presStyleIdx="5" presStyleCnt="10">
        <dgm:presLayoutVars/>
      </dgm:prSet>
      <dgm:spPr/>
    </dgm:pt>
    <dgm:pt modelId="{AAE2FD27-BCCA-5146-9451-3EAAF2450128}" type="pres">
      <dgm:prSet presAssocID="{5C1927C2-D686-4A88-B73D-2C83A93360DB}" presName="nodeText" presStyleLbl="bgAccFollowNode1" presStyleIdx="2" presStyleCnt="5">
        <dgm:presLayoutVars>
          <dgm:bulletEnabled val="1"/>
        </dgm:presLayoutVars>
      </dgm:prSet>
      <dgm:spPr/>
      <dgm:t>
        <a:bodyPr/>
        <a:lstStyle/>
        <a:p>
          <a:endParaRPr lang="en-US"/>
        </a:p>
      </dgm:t>
    </dgm:pt>
    <dgm:pt modelId="{09837E19-1FDC-0048-BFA8-8FC6B9F2E651}" type="pres">
      <dgm:prSet presAssocID="{9CD815EF-01BC-4071-8B5D-1A08B66FD1A0}" presName="sibTrans" presStyleCnt="0"/>
      <dgm:spPr/>
    </dgm:pt>
    <dgm:pt modelId="{A7F22104-425E-0341-9EBD-6B4F000DE966}" type="pres">
      <dgm:prSet presAssocID="{136269B7-F117-4F34-86E6-60AF9DA3377E}" presName="compositeNode" presStyleCnt="0">
        <dgm:presLayoutVars>
          <dgm:bulletEnabled val="1"/>
        </dgm:presLayoutVars>
      </dgm:prSet>
      <dgm:spPr/>
    </dgm:pt>
    <dgm:pt modelId="{543DBE22-F146-744F-BAED-31A6518CEAA7}" type="pres">
      <dgm:prSet presAssocID="{136269B7-F117-4F34-86E6-60AF9DA3377E}" presName="bgRect" presStyleLbl="bgAccFollowNode1" presStyleIdx="3" presStyleCnt="5"/>
      <dgm:spPr/>
      <dgm:t>
        <a:bodyPr/>
        <a:lstStyle/>
        <a:p>
          <a:endParaRPr lang="en-US"/>
        </a:p>
      </dgm:t>
    </dgm:pt>
    <dgm:pt modelId="{3CB8C431-8648-214B-8B5E-6A345B43010F}" type="pres">
      <dgm:prSet presAssocID="{C39D9185-95A6-45B4-B44A-BE12186BECCD}" presName="sibTransNodeCircle" presStyleLbl="alignNode1" presStyleIdx="6" presStyleCnt="10">
        <dgm:presLayoutVars>
          <dgm:chMax val="0"/>
          <dgm:bulletEnabled/>
        </dgm:presLayoutVars>
      </dgm:prSet>
      <dgm:spPr/>
      <dgm:t>
        <a:bodyPr/>
        <a:lstStyle/>
        <a:p>
          <a:endParaRPr lang="en-US"/>
        </a:p>
      </dgm:t>
    </dgm:pt>
    <dgm:pt modelId="{BCF3A592-4509-0B46-AB27-9DF714B6D477}" type="pres">
      <dgm:prSet presAssocID="{136269B7-F117-4F34-86E6-60AF9DA3377E}" presName="bottomLine" presStyleLbl="alignNode1" presStyleIdx="7" presStyleCnt="10">
        <dgm:presLayoutVars/>
      </dgm:prSet>
      <dgm:spPr/>
    </dgm:pt>
    <dgm:pt modelId="{47709D33-C260-9343-A766-2330A6E450AB}" type="pres">
      <dgm:prSet presAssocID="{136269B7-F117-4F34-86E6-60AF9DA3377E}" presName="nodeText" presStyleLbl="bgAccFollowNode1" presStyleIdx="3" presStyleCnt="5">
        <dgm:presLayoutVars>
          <dgm:bulletEnabled val="1"/>
        </dgm:presLayoutVars>
      </dgm:prSet>
      <dgm:spPr/>
      <dgm:t>
        <a:bodyPr/>
        <a:lstStyle/>
        <a:p>
          <a:endParaRPr lang="en-US"/>
        </a:p>
      </dgm:t>
    </dgm:pt>
    <dgm:pt modelId="{17A8A3C1-7020-494A-848B-78C9EFAA01A9}" type="pres">
      <dgm:prSet presAssocID="{C39D9185-95A6-45B4-B44A-BE12186BECCD}" presName="sibTrans" presStyleCnt="0"/>
      <dgm:spPr/>
    </dgm:pt>
    <dgm:pt modelId="{CCD12D39-F877-AA40-83FD-A23F6F77818E}" type="pres">
      <dgm:prSet presAssocID="{CEB46C05-822B-490B-88E3-354A2DDD4269}" presName="compositeNode" presStyleCnt="0">
        <dgm:presLayoutVars>
          <dgm:bulletEnabled val="1"/>
        </dgm:presLayoutVars>
      </dgm:prSet>
      <dgm:spPr/>
    </dgm:pt>
    <dgm:pt modelId="{2DE26179-E619-FD41-B93B-1B45E4D37B06}" type="pres">
      <dgm:prSet presAssocID="{CEB46C05-822B-490B-88E3-354A2DDD4269}" presName="bgRect" presStyleLbl="bgAccFollowNode1" presStyleIdx="4" presStyleCnt="5"/>
      <dgm:spPr/>
      <dgm:t>
        <a:bodyPr/>
        <a:lstStyle/>
        <a:p>
          <a:endParaRPr lang="en-US"/>
        </a:p>
      </dgm:t>
    </dgm:pt>
    <dgm:pt modelId="{9AEEEFD6-DE34-0D48-94A8-D36191DE67E1}" type="pres">
      <dgm:prSet presAssocID="{700E8467-D706-479E-BB44-EF8D24D3036C}" presName="sibTransNodeCircle" presStyleLbl="alignNode1" presStyleIdx="8" presStyleCnt="10">
        <dgm:presLayoutVars>
          <dgm:chMax val="0"/>
          <dgm:bulletEnabled/>
        </dgm:presLayoutVars>
      </dgm:prSet>
      <dgm:spPr/>
      <dgm:t>
        <a:bodyPr/>
        <a:lstStyle/>
        <a:p>
          <a:endParaRPr lang="en-US"/>
        </a:p>
      </dgm:t>
    </dgm:pt>
    <dgm:pt modelId="{7DA10FF6-9E64-5340-BF30-602EBF4815F7}" type="pres">
      <dgm:prSet presAssocID="{CEB46C05-822B-490B-88E3-354A2DDD4269}" presName="bottomLine" presStyleLbl="alignNode1" presStyleIdx="9" presStyleCnt="10">
        <dgm:presLayoutVars/>
      </dgm:prSet>
      <dgm:spPr/>
    </dgm:pt>
    <dgm:pt modelId="{E0123428-91FF-544D-B2BC-BB95F5815606}" type="pres">
      <dgm:prSet presAssocID="{CEB46C05-822B-490B-88E3-354A2DDD4269}" presName="nodeText" presStyleLbl="bgAccFollowNode1" presStyleIdx="4" presStyleCnt="5">
        <dgm:presLayoutVars>
          <dgm:bulletEnabled val="1"/>
        </dgm:presLayoutVars>
      </dgm:prSet>
      <dgm:spPr/>
      <dgm:t>
        <a:bodyPr/>
        <a:lstStyle/>
        <a:p>
          <a:endParaRPr lang="en-US"/>
        </a:p>
      </dgm:t>
    </dgm:pt>
  </dgm:ptLst>
  <dgm:cxnLst>
    <dgm:cxn modelId="{7BA3F29D-51C1-0549-B750-0A5470694954}" type="presOf" srcId="{DD22E154-6797-4CAD-B759-B09D188CCE9C}" destId="{56B4CDEE-DA35-3049-8516-9D361E5A22A6}" srcOrd="1" destOrd="0" presId="urn:microsoft.com/office/officeart/2016/7/layout/BasicLinearProcessNumbered"/>
    <dgm:cxn modelId="{8B540316-647D-6D48-B6AD-E44F61EEF1D4}" type="presOf" srcId="{700E8467-D706-479E-BB44-EF8D24D3036C}" destId="{9AEEEFD6-DE34-0D48-94A8-D36191DE67E1}" srcOrd="0" destOrd="0" presId="urn:microsoft.com/office/officeart/2016/7/layout/BasicLinearProcessNumbered"/>
    <dgm:cxn modelId="{0BACDB62-29CE-BB45-9EFF-F36E91C42D25}" type="presOf" srcId="{2865FB69-F845-416D-BAA9-112DA32DBD27}" destId="{AF5BFC02-0EF4-9549-AD97-766036500304}" srcOrd="1" destOrd="0" presId="urn:microsoft.com/office/officeart/2016/7/layout/BasicLinearProcessNumbered"/>
    <dgm:cxn modelId="{5FEA3F74-61F5-48DE-874E-F03FFC26AB27}" srcId="{467A7F45-618B-49FD-9129-66F77B900A5A}" destId="{5C1927C2-D686-4A88-B73D-2C83A93360DB}" srcOrd="2" destOrd="0" parTransId="{8C525BEC-BA05-4EB7-B9FA-B61DCA80F871}" sibTransId="{9CD815EF-01BC-4071-8B5D-1A08B66FD1A0}"/>
    <dgm:cxn modelId="{D5E878CC-E336-4AF5-A03E-180A5DD49BF5}" srcId="{467A7F45-618B-49FD-9129-66F77B900A5A}" destId="{136269B7-F117-4F34-86E6-60AF9DA3377E}" srcOrd="3" destOrd="0" parTransId="{BF9094A8-547D-4AD1-B63E-AD44938361CC}" sibTransId="{C39D9185-95A6-45B4-B44A-BE12186BECCD}"/>
    <dgm:cxn modelId="{8B3593FC-1A3F-8B4E-BE8B-36314A16CF1B}" type="presOf" srcId="{136269B7-F117-4F34-86E6-60AF9DA3377E}" destId="{47709D33-C260-9343-A766-2330A6E450AB}" srcOrd="1" destOrd="0" presId="urn:microsoft.com/office/officeart/2016/7/layout/BasicLinearProcessNumbered"/>
    <dgm:cxn modelId="{862FF71A-3600-0A46-9ED9-E1F608E180D8}" type="presOf" srcId="{37EC5A5D-E7D7-49C7-82ED-4E43F04FAFFA}" destId="{BB932CA3-72C2-1A45-96E0-045CA2533149}" srcOrd="0" destOrd="0" presId="urn:microsoft.com/office/officeart/2016/7/layout/BasicLinearProcessNumbered"/>
    <dgm:cxn modelId="{28008204-481B-0442-8BBE-74FC7AD44394}" type="presOf" srcId="{DD22E154-6797-4CAD-B759-B09D188CCE9C}" destId="{AF884CBA-48B6-1948-9B45-3090A73C24B1}" srcOrd="0" destOrd="0" presId="urn:microsoft.com/office/officeart/2016/7/layout/BasicLinearProcessNumbered"/>
    <dgm:cxn modelId="{6205D17B-20BD-4C43-ADE5-641BCE49F9CF}" type="presOf" srcId="{C515D2DE-43CA-42A9-A077-60E4183FD294}" destId="{7BA2D9CB-6E20-D947-A161-DDBE3746A2C0}" srcOrd="0" destOrd="0" presId="urn:microsoft.com/office/officeart/2016/7/layout/BasicLinearProcessNumbered"/>
    <dgm:cxn modelId="{79823F06-2206-C34A-BBBE-90B7A039562D}" type="presOf" srcId="{136269B7-F117-4F34-86E6-60AF9DA3377E}" destId="{543DBE22-F146-744F-BAED-31A6518CEAA7}" srcOrd="0" destOrd="0" presId="urn:microsoft.com/office/officeart/2016/7/layout/BasicLinearProcessNumbered"/>
    <dgm:cxn modelId="{13C071FD-FD13-4002-9046-120492B17139}" srcId="{467A7F45-618B-49FD-9129-66F77B900A5A}" destId="{2865FB69-F845-416D-BAA9-112DA32DBD27}" srcOrd="0" destOrd="0" parTransId="{22B03D2D-CD57-4C17-9ACC-272ED3299909}" sibTransId="{C515D2DE-43CA-42A9-A077-60E4183FD294}"/>
    <dgm:cxn modelId="{523BCB9F-5C0F-1D44-95DE-732D02088CD1}" type="presOf" srcId="{5C1927C2-D686-4A88-B73D-2C83A93360DB}" destId="{AAE2FD27-BCCA-5146-9451-3EAAF2450128}" srcOrd="1" destOrd="0" presId="urn:microsoft.com/office/officeart/2016/7/layout/BasicLinearProcessNumbered"/>
    <dgm:cxn modelId="{A1EB63E8-A1CE-1046-9628-56B2764BDD7F}" type="presOf" srcId="{CEB46C05-822B-490B-88E3-354A2DDD4269}" destId="{2DE26179-E619-FD41-B93B-1B45E4D37B06}" srcOrd="0" destOrd="0" presId="urn:microsoft.com/office/officeart/2016/7/layout/BasicLinearProcessNumbered"/>
    <dgm:cxn modelId="{6FF9FE31-8532-4F40-B7A6-DD9D7759F7D3}" type="presOf" srcId="{CEB46C05-822B-490B-88E3-354A2DDD4269}" destId="{E0123428-91FF-544D-B2BC-BB95F5815606}" srcOrd="1" destOrd="0" presId="urn:microsoft.com/office/officeart/2016/7/layout/BasicLinearProcessNumbered"/>
    <dgm:cxn modelId="{ADC3D4C9-BD99-A641-B575-38EFBF406C51}" type="presOf" srcId="{C39D9185-95A6-45B4-B44A-BE12186BECCD}" destId="{3CB8C431-8648-214B-8B5E-6A345B43010F}" srcOrd="0" destOrd="0" presId="urn:microsoft.com/office/officeart/2016/7/layout/BasicLinearProcessNumbered"/>
    <dgm:cxn modelId="{D38D0907-4339-49B5-A9D8-70B1832B6384}" srcId="{467A7F45-618B-49FD-9129-66F77B900A5A}" destId="{CEB46C05-822B-490B-88E3-354A2DDD4269}" srcOrd="4" destOrd="0" parTransId="{F4A9DA21-9800-4E15-8CA9-9DBB84652544}" sibTransId="{700E8467-D706-479E-BB44-EF8D24D3036C}"/>
    <dgm:cxn modelId="{54D22163-841E-49E6-A849-593AE1FE2FA4}" srcId="{467A7F45-618B-49FD-9129-66F77B900A5A}" destId="{DD22E154-6797-4CAD-B759-B09D188CCE9C}" srcOrd="1" destOrd="0" parTransId="{223D758B-5456-440F-96EE-48C3C1054286}" sibTransId="{37EC5A5D-E7D7-49C7-82ED-4E43F04FAFFA}"/>
    <dgm:cxn modelId="{00186723-E00C-F34F-86E8-2A1A8E747BC5}" type="presOf" srcId="{9CD815EF-01BC-4071-8B5D-1A08B66FD1A0}" destId="{2D84FA21-D9DE-7A4E-95E5-A47605482478}" srcOrd="0" destOrd="0" presId="urn:microsoft.com/office/officeart/2016/7/layout/BasicLinearProcessNumbered"/>
    <dgm:cxn modelId="{E20D4A41-3914-2A4A-9980-C80E4123277C}" type="presOf" srcId="{467A7F45-618B-49FD-9129-66F77B900A5A}" destId="{722966B8-004C-A844-98CD-111CD120892C}" srcOrd="0" destOrd="0" presId="urn:microsoft.com/office/officeart/2016/7/layout/BasicLinearProcessNumbered"/>
    <dgm:cxn modelId="{26D77734-996E-7C44-87F8-AF6EA2778724}" type="presOf" srcId="{2865FB69-F845-416D-BAA9-112DA32DBD27}" destId="{5A5017E2-53EC-DC46-8C61-7A533EB1265B}" srcOrd="0" destOrd="0" presId="urn:microsoft.com/office/officeart/2016/7/layout/BasicLinearProcessNumbered"/>
    <dgm:cxn modelId="{38F534EE-B892-D24C-AB4C-5C8D9B5D3D67}" type="presOf" srcId="{5C1927C2-D686-4A88-B73D-2C83A93360DB}" destId="{3420C144-B7E0-E24C-A1D0-CC3027813309}" srcOrd="0" destOrd="0" presId="urn:microsoft.com/office/officeart/2016/7/layout/BasicLinearProcessNumbered"/>
    <dgm:cxn modelId="{200DE433-26B3-0447-BF59-74D0392543EF}" type="presParOf" srcId="{722966B8-004C-A844-98CD-111CD120892C}" destId="{37DE2E5E-8C29-FF4D-9CBA-3F3EE374FCAD}" srcOrd="0" destOrd="0" presId="urn:microsoft.com/office/officeart/2016/7/layout/BasicLinearProcessNumbered"/>
    <dgm:cxn modelId="{0E34B4C7-7293-7445-BAFC-5DBC96300ED4}" type="presParOf" srcId="{37DE2E5E-8C29-FF4D-9CBA-3F3EE374FCAD}" destId="{5A5017E2-53EC-DC46-8C61-7A533EB1265B}" srcOrd="0" destOrd="0" presId="urn:microsoft.com/office/officeart/2016/7/layout/BasicLinearProcessNumbered"/>
    <dgm:cxn modelId="{2AA2605A-58BC-A241-95EE-E77CB2101AA4}" type="presParOf" srcId="{37DE2E5E-8C29-FF4D-9CBA-3F3EE374FCAD}" destId="{7BA2D9CB-6E20-D947-A161-DDBE3746A2C0}" srcOrd="1" destOrd="0" presId="urn:microsoft.com/office/officeart/2016/7/layout/BasicLinearProcessNumbered"/>
    <dgm:cxn modelId="{088BFA61-E62E-DD48-B73E-08B9B84AA4E5}" type="presParOf" srcId="{37DE2E5E-8C29-FF4D-9CBA-3F3EE374FCAD}" destId="{17641C05-E10B-1940-BE4D-54684D297EB7}" srcOrd="2" destOrd="0" presId="urn:microsoft.com/office/officeart/2016/7/layout/BasicLinearProcessNumbered"/>
    <dgm:cxn modelId="{AED9A1A5-8DA8-444B-9149-A2682D27DE08}" type="presParOf" srcId="{37DE2E5E-8C29-FF4D-9CBA-3F3EE374FCAD}" destId="{AF5BFC02-0EF4-9549-AD97-766036500304}" srcOrd="3" destOrd="0" presId="urn:microsoft.com/office/officeart/2016/7/layout/BasicLinearProcessNumbered"/>
    <dgm:cxn modelId="{4239F005-EAF3-4B43-849B-701859B669A4}" type="presParOf" srcId="{722966B8-004C-A844-98CD-111CD120892C}" destId="{74B1FAE8-62B5-A743-ADEA-9BB79284A888}" srcOrd="1" destOrd="0" presId="urn:microsoft.com/office/officeart/2016/7/layout/BasicLinearProcessNumbered"/>
    <dgm:cxn modelId="{E29F1E67-1E8C-8846-8531-45ADD8A7E0F6}" type="presParOf" srcId="{722966B8-004C-A844-98CD-111CD120892C}" destId="{051E8BE6-57CC-AB47-8360-A52BD1A4B9C6}" srcOrd="2" destOrd="0" presId="urn:microsoft.com/office/officeart/2016/7/layout/BasicLinearProcessNumbered"/>
    <dgm:cxn modelId="{E54CE9C3-075B-E047-BDF5-BC1B916BC38E}" type="presParOf" srcId="{051E8BE6-57CC-AB47-8360-A52BD1A4B9C6}" destId="{AF884CBA-48B6-1948-9B45-3090A73C24B1}" srcOrd="0" destOrd="0" presId="urn:microsoft.com/office/officeart/2016/7/layout/BasicLinearProcessNumbered"/>
    <dgm:cxn modelId="{8122F777-C967-EB44-99D1-20E4A81773BD}" type="presParOf" srcId="{051E8BE6-57CC-AB47-8360-A52BD1A4B9C6}" destId="{BB932CA3-72C2-1A45-96E0-045CA2533149}" srcOrd="1" destOrd="0" presId="urn:microsoft.com/office/officeart/2016/7/layout/BasicLinearProcessNumbered"/>
    <dgm:cxn modelId="{43D10469-E83C-3742-8D85-37A515E54BCF}" type="presParOf" srcId="{051E8BE6-57CC-AB47-8360-A52BD1A4B9C6}" destId="{352851B8-F2DB-2D47-AB97-A336CD53DCC4}" srcOrd="2" destOrd="0" presId="urn:microsoft.com/office/officeart/2016/7/layout/BasicLinearProcessNumbered"/>
    <dgm:cxn modelId="{64DE195D-ED3C-FF4F-8F79-5D3C5CD33133}" type="presParOf" srcId="{051E8BE6-57CC-AB47-8360-A52BD1A4B9C6}" destId="{56B4CDEE-DA35-3049-8516-9D361E5A22A6}" srcOrd="3" destOrd="0" presId="urn:microsoft.com/office/officeart/2016/7/layout/BasicLinearProcessNumbered"/>
    <dgm:cxn modelId="{04B8BCC6-4CA7-E84D-8174-90CB856D7107}" type="presParOf" srcId="{722966B8-004C-A844-98CD-111CD120892C}" destId="{D6A61943-3532-854E-B28C-03AA67649DD2}" srcOrd="3" destOrd="0" presId="urn:microsoft.com/office/officeart/2016/7/layout/BasicLinearProcessNumbered"/>
    <dgm:cxn modelId="{3291A3BD-B3B9-9249-9D03-922C2657B97F}" type="presParOf" srcId="{722966B8-004C-A844-98CD-111CD120892C}" destId="{A46DE86B-8147-F644-B03F-BB7733D11DAE}" srcOrd="4" destOrd="0" presId="urn:microsoft.com/office/officeart/2016/7/layout/BasicLinearProcessNumbered"/>
    <dgm:cxn modelId="{C062A936-F3A0-254A-8597-40752B3EFC67}" type="presParOf" srcId="{A46DE86B-8147-F644-B03F-BB7733D11DAE}" destId="{3420C144-B7E0-E24C-A1D0-CC3027813309}" srcOrd="0" destOrd="0" presId="urn:microsoft.com/office/officeart/2016/7/layout/BasicLinearProcessNumbered"/>
    <dgm:cxn modelId="{3B0EAB30-5CC2-3745-98AE-D0439DC2C1AA}" type="presParOf" srcId="{A46DE86B-8147-F644-B03F-BB7733D11DAE}" destId="{2D84FA21-D9DE-7A4E-95E5-A47605482478}" srcOrd="1" destOrd="0" presId="urn:microsoft.com/office/officeart/2016/7/layout/BasicLinearProcessNumbered"/>
    <dgm:cxn modelId="{DDF3939C-1412-AB4A-817E-042EF6E9DC85}" type="presParOf" srcId="{A46DE86B-8147-F644-B03F-BB7733D11DAE}" destId="{6DBCF67E-407D-6A4D-B89D-F298BAE53A5A}" srcOrd="2" destOrd="0" presId="urn:microsoft.com/office/officeart/2016/7/layout/BasicLinearProcessNumbered"/>
    <dgm:cxn modelId="{5AAE68E3-697E-544F-874A-C63CEBAB570A}" type="presParOf" srcId="{A46DE86B-8147-F644-B03F-BB7733D11DAE}" destId="{AAE2FD27-BCCA-5146-9451-3EAAF2450128}" srcOrd="3" destOrd="0" presId="urn:microsoft.com/office/officeart/2016/7/layout/BasicLinearProcessNumbered"/>
    <dgm:cxn modelId="{67A2D18A-B855-DE47-BAEA-C35DEEF5B8BC}" type="presParOf" srcId="{722966B8-004C-A844-98CD-111CD120892C}" destId="{09837E19-1FDC-0048-BFA8-8FC6B9F2E651}" srcOrd="5" destOrd="0" presId="urn:microsoft.com/office/officeart/2016/7/layout/BasicLinearProcessNumbered"/>
    <dgm:cxn modelId="{75797D8A-E016-3245-AB02-63751319D812}" type="presParOf" srcId="{722966B8-004C-A844-98CD-111CD120892C}" destId="{A7F22104-425E-0341-9EBD-6B4F000DE966}" srcOrd="6" destOrd="0" presId="urn:microsoft.com/office/officeart/2016/7/layout/BasicLinearProcessNumbered"/>
    <dgm:cxn modelId="{2C4573FF-979A-C547-8634-5FDBAFC124C0}" type="presParOf" srcId="{A7F22104-425E-0341-9EBD-6B4F000DE966}" destId="{543DBE22-F146-744F-BAED-31A6518CEAA7}" srcOrd="0" destOrd="0" presId="urn:microsoft.com/office/officeart/2016/7/layout/BasicLinearProcessNumbered"/>
    <dgm:cxn modelId="{8E0B0691-40B8-6E45-88DE-E89364BA7427}" type="presParOf" srcId="{A7F22104-425E-0341-9EBD-6B4F000DE966}" destId="{3CB8C431-8648-214B-8B5E-6A345B43010F}" srcOrd="1" destOrd="0" presId="urn:microsoft.com/office/officeart/2016/7/layout/BasicLinearProcessNumbered"/>
    <dgm:cxn modelId="{CE38043E-DB1D-0342-9430-5965A0E1F462}" type="presParOf" srcId="{A7F22104-425E-0341-9EBD-6B4F000DE966}" destId="{BCF3A592-4509-0B46-AB27-9DF714B6D477}" srcOrd="2" destOrd="0" presId="urn:microsoft.com/office/officeart/2016/7/layout/BasicLinearProcessNumbered"/>
    <dgm:cxn modelId="{9B345570-AF9F-B746-8A60-C891CC1691AF}" type="presParOf" srcId="{A7F22104-425E-0341-9EBD-6B4F000DE966}" destId="{47709D33-C260-9343-A766-2330A6E450AB}" srcOrd="3" destOrd="0" presId="urn:microsoft.com/office/officeart/2016/7/layout/BasicLinearProcessNumbered"/>
    <dgm:cxn modelId="{93F7BAAE-E3E7-834B-929F-CCD495B396AC}" type="presParOf" srcId="{722966B8-004C-A844-98CD-111CD120892C}" destId="{17A8A3C1-7020-494A-848B-78C9EFAA01A9}" srcOrd="7" destOrd="0" presId="urn:microsoft.com/office/officeart/2016/7/layout/BasicLinearProcessNumbered"/>
    <dgm:cxn modelId="{A6C3ECB3-C6C0-374A-886D-7A48E400C864}" type="presParOf" srcId="{722966B8-004C-A844-98CD-111CD120892C}" destId="{CCD12D39-F877-AA40-83FD-A23F6F77818E}" srcOrd="8" destOrd="0" presId="urn:microsoft.com/office/officeart/2016/7/layout/BasicLinearProcessNumbered"/>
    <dgm:cxn modelId="{D2D991DD-5866-914F-905F-D874106DC151}" type="presParOf" srcId="{CCD12D39-F877-AA40-83FD-A23F6F77818E}" destId="{2DE26179-E619-FD41-B93B-1B45E4D37B06}" srcOrd="0" destOrd="0" presId="urn:microsoft.com/office/officeart/2016/7/layout/BasicLinearProcessNumbered"/>
    <dgm:cxn modelId="{B5F251DE-3C4D-9742-B7D0-D6BE9C623306}" type="presParOf" srcId="{CCD12D39-F877-AA40-83FD-A23F6F77818E}" destId="{9AEEEFD6-DE34-0D48-94A8-D36191DE67E1}" srcOrd="1" destOrd="0" presId="urn:microsoft.com/office/officeart/2016/7/layout/BasicLinearProcessNumbered"/>
    <dgm:cxn modelId="{2483BBFE-751E-9944-B4B2-52466BF2147B}" type="presParOf" srcId="{CCD12D39-F877-AA40-83FD-A23F6F77818E}" destId="{7DA10FF6-9E64-5340-BF30-602EBF4815F7}" srcOrd="2" destOrd="0" presId="urn:microsoft.com/office/officeart/2016/7/layout/BasicLinearProcessNumbered"/>
    <dgm:cxn modelId="{7F1BDA97-A43B-3A4C-A8AE-5DDFAE3FA2D2}" type="presParOf" srcId="{CCD12D39-F877-AA40-83FD-A23F6F77818E}" destId="{E0123428-91FF-544D-B2BC-BB95F5815606}" srcOrd="3" destOrd="0" presId="urn:microsoft.com/office/officeart/2016/7/layout/BasicLinear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4D1B8D-FE5D-4CAD-BB7C-7DCA2E2CA0E4}">
      <dsp:nvSpPr>
        <dsp:cNvPr id="0" name=""/>
        <dsp:cNvSpPr/>
      </dsp:nvSpPr>
      <dsp:spPr>
        <a:xfrm>
          <a:off x="476826" y="580184"/>
          <a:ext cx="776777" cy="77677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115ECBA8-E8CE-4B8A-B079-48AD6E4529DC}">
      <dsp:nvSpPr>
        <dsp:cNvPr id="0" name=""/>
        <dsp:cNvSpPr/>
      </dsp:nvSpPr>
      <dsp:spPr>
        <a:xfrm>
          <a:off x="2129" y="1665579"/>
          <a:ext cx="1726171" cy="690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666750">
            <a:lnSpc>
              <a:spcPct val="100000"/>
            </a:lnSpc>
            <a:spcBef>
              <a:spcPct val="0"/>
            </a:spcBef>
            <a:spcAft>
              <a:spcPct val="35000"/>
            </a:spcAft>
          </a:pPr>
          <a:r>
            <a:rPr lang="en-US" sz="1500" kern="1200"/>
            <a:t>Introduction</a:t>
          </a:r>
        </a:p>
      </dsp:txBody>
      <dsp:txXfrm>
        <a:off x="2129" y="1665579"/>
        <a:ext cx="1726171" cy="690468"/>
      </dsp:txXfrm>
    </dsp:sp>
    <dsp:sp modelId="{0CF1D9D8-2FEA-40AB-9EE9-BE86EE76D6A3}">
      <dsp:nvSpPr>
        <dsp:cNvPr id="0" name=""/>
        <dsp:cNvSpPr/>
      </dsp:nvSpPr>
      <dsp:spPr>
        <a:xfrm>
          <a:off x="2505078" y="580184"/>
          <a:ext cx="776777" cy="77677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4B3B8CB-4192-49F4-B027-0B38A478F4DF}">
      <dsp:nvSpPr>
        <dsp:cNvPr id="0" name=""/>
        <dsp:cNvSpPr/>
      </dsp:nvSpPr>
      <dsp:spPr>
        <a:xfrm>
          <a:off x="2030381" y="1665579"/>
          <a:ext cx="1726171" cy="690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666750">
            <a:lnSpc>
              <a:spcPct val="100000"/>
            </a:lnSpc>
            <a:spcBef>
              <a:spcPct val="0"/>
            </a:spcBef>
            <a:spcAft>
              <a:spcPct val="35000"/>
            </a:spcAft>
          </a:pPr>
          <a:r>
            <a:rPr lang="en-US" sz="1500" kern="1200"/>
            <a:t>Lifelong Learning</a:t>
          </a:r>
        </a:p>
      </dsp:txBody>
      <dsp:txXfrm>
        <a:off x="2030381" y="1665579"/>
        <a:ext cx="1726171" cy="690468"/>
      </dsp:txXfrm>
    </dsp:sp>
    <dsp:sp modelId="{AC126056-D3C8-4FBE-8513-59B6FB92D4B6}">
      <dsp:nvSpPr>
        <dsp:cNvPr id="0" name=""/>
        <dsp:cNvSpPr/>
      </dsp:nvSpPr>
      <dsp:spPr>
        <a:xfrm>
          <a:off x="4533330" y="580184"/>
          <a:ext cx="776777" cy="77677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AF0073A-4B46-4659-A9E6-DBC755204278}">
      <dsp:nvSpPr>
        <dsp:cNvPr id="0" name=""/>
        <dsp:cNvSpPr/>
      </dsp:nvSpPr>
      <dsp:spPr>
        <a:xfrm>
          <a:off x="4058633" y="1665579"/>
          <a:ext cx="1726171" cy="690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666750">
            <a:lnSpc>
              <a:spcPct val="100000"/>
            </a:lnSpc>
            <a:spcBef>
              <a:spcPct val="0"/>
            </a:spcBef>
            <a:spcAft>
              <a:spcPct val="35000"/>
            </a:spcAft>
          </a:pPr>
          <a:r>
            <a:rPr lang="en-US" sz="1500" kern="1200"/>
            <a:t>Timeline of American Healthcare System</a:t>
          </a:r>
        </a:p>
      </dsp:txBody>
      <dsp:txXfrm>
        <a:off x="4058633" y="1665579"/>
        <a:ext cx="1726171" cy="690468"/>
      </dsp:txXfrm>
    </dsp:sp>
    <dsp:sp modelId="{9FE55581-2175-4DFB-A4B9-3610C4FC90CF}">
      <dsp:nvSpPr>
        <dsp:cNvPr id="0" name=""/>
        <dsp:cNvSpPr/>
      </dsp:nvSpPr>
      <dsp:spPr>
        <a:xfrm>
          <a:off x="6561582" y="580184"/>
          <a:ext cx="776777" cy="77677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57F5DC3-6C62-4EEA-BB27-1A8E5B9DDAC8}">
      <dsp:nvSpPr>
        <dsp:cNvPr id="0" name=""/>
        <dsp:cNvSpPr/>
      </dsp:nvSpPr>
      <dsp:spPr>
        <a:xfrm>
          <a:off x="6086884" y="1665579"/>
          <a:ext cx="1726171" cy="690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666750">
            <a:lnSpc>
              <a:spcPct val="100000"/>
            </a:lnSpc>
            <a:spcBef>
              <a:spcPct val="0"/>
            </a:spcBef>
            <a:spcAft>
              <a:spcPct val="35000"/>
            </a:spcAft>
          </a:pPr>
          <a:r>
            <a:rPr lang="en-US" sz="1500" kern="1200"/>
            <a:t>Practice Management Resources</a:t>
          </a:r>
        </a:p>
      </dsp:txBody>
      <dsp:txXfrm>
        <a:off x="6086884" y="1665579"/>
        <a:ext cx="1726171" cy="690468"/>
      </dsp:txXfrm>
    </dsp:sp>
    <dsp:sp modelId="{BF3EF4F1-587B-41C6-AB7D-B1D0EF475A42}">
      <dsp:nvSpPr>
        <dsp:cNvPr id="0" name=""/>
        <dsp:cNvSpPr/>
      </dsp:nvSpPr>
      <dsp:spPr>
        <a:xfrm>
          <a:off x="476826" y="2787591"/>
          <a:ext cx="776777" cy="77677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BF1B7B4-9F25-4386-95D6-DF6073A7A7E3}">
      <dsp:nvSpPr>
        <dsp:cNvPr id="0" name=""/>
        <dsp:cNvSpPr/>
      </dsp:nvSpPr>
      <dsp:spPr>
        <a:xfrm>
          <a:off x="2129" y="3872987"/>
          <a:ext cx="1726171" cy="690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666750">
            <a:lnSpc>
              <a:spcPct val="100000"/>
            </a:lnSpc>
            <a:spcBef>
              <a:spcPct val="0"/>
            </a:spcBef>
            <a:spcAft>
              <a:spcPct val="35000"/>
            </a:spcAft>
          </a:pPr>
          <a:r>
            <a:rPr lang="en-US" sz="1500" kern="1200"/>
            <a:t>Dimensions of Medical Practice</a:t>
          </a:r>
        </a:p>
      </dsp:txBody>
      <dsp:txXfrm>
        <a:off x="2129" y="3872987"/>
        <a:ext cx="1726171" cy="690468"/>
      </dsp:txXfrm>
    </dsp:sp>
    <dsp:sp modelId="{1E633729-F879-46F9-9016-80B8DFEDC5B4}">
      <dsp:nvSpPr>
        <dsp:cNvPr id="0" name=""/>
        <dsp:cNvSpPr/>
      </dsp:nvSpPr>
      <dsp:spPr>
        <a:xfrm>
          <a:off x="2505078" y="2787591"/>
          <a:ext cx="776777" cy="776777"/>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1BDAB17-ED34-497D-A48B-24497D4716D7}">
      <dsp:nvSpPr>
        <dsp:cNvPr id="0" name=""/>
        <dsp:cNvSpPr/>
      </dsp:nvSpPr>
      <dsp:spPr>
        <a:xfrm>
          <a:off x="2030381" y="3872987"/>
          <a:ext cx="1726171" cy="690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666750">
            <a:lnSpc>
              <a:spcPct val="100000"/>
            </a:lnSpc>
            <a:spcBef>
              <a:spcPct val="0"/>
            </a:spcBef>
            <a:spcAft>
              <a:spcPct val="35000"/>
            </a:spcAft>
          </a:pPr>
          <a:r>
            <a:rPr lang="en-US" sz="1500" kern="1200"/>
            <a:t>Medical Training and Licensing Physicians</a:t>
          </a:r>
        </a:p>
      </dsp:txBody>
      <dsp:txXfrm>
        <a:off x="2030381" y="3872987"/>
        <a:ext cx="1726171" cy="690468"/>
      </dsp:txXfrm>
    </dsp:sp>
    <dsp:sp modelId="{2D272DC1-B184-41C9-B542-8E4699556C86}">
      <dsp:nvSpPr>
        <dsp:cNvPr id="0" name=""/>
        <dsp:cNvSpPr/>
      </dsp:nvSpPr>
      <dsp:spPr>
        <a:xfrm>
          <a:off x="4533330" y="2787591"/>
          <a:ext cx="776777" cy="776777"/>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E424908-1BA5-442B-BD87-EA73F3552034}">
      <dsp:nvSpPr>
        <dsp:cNvPr id="0" name=""/>
        <dsp:cNvSpPr/>
      </dsp:nvSpPr>
      <dsp:spPr>
        <a:xfrm>
          <a:off x="4058633" y="3872987"/>
          <a:ext cx="1726171" cy="690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666750">
            <a:lnSpc>
              <a:spcPct val="100000"/>
            </a:lnSpc>
            <a:spcBef>
              <a:spcPct val="0"/>
            </a:spcBef>
            <a:spcAft>
              <a:spcPct val="35000"/>
            </a:spcAft>
          </a:pPr>
          <a:r>
            <a:rPr lang="en-US" sz="1500" kern="1200"/>
            <a:t>A Changing System</a:t>
          </a:r>
        </a:p>
      </dsp:txBody>
      <dsp:txXfrm>
        <a:off x="4058633" y="3872987"/>
        <a:ext cx="1726171" cy="690468"/>
      </dsp:txXfrm>
    </dsp:sp>
    <dsp:sp modelId="{36862378-BC2C-43BA-91D1-7A8D9E2A44DB}">
      <dsp:nvSpPr>
        <dsp:cNvPr id="0" name=""/>
        <dsp:cNvSpPr/>
      </dsp:nvSpPr>
      <dsp:spPr>
        <a:xfrm>
          <a:off x="6561582" y="2787591"/>
          <a:ext cx="776777" cy="776777"/>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xmlns="" r:embed="rId16"/>
              </a:ext>
            </a:extLst>
          </a:blip>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3A06A4B-94B7-43FC-9479-C0FE37380F13}">
      <dsp:nvSpPr>
        <dsp:cNvPr id="0" name=""/>
        <dsp:cNvSpPr/>
      </dsp:nvSpPr>
      <dsp:spPr>
        <a:xfrm>
          <a:off x="6086884" y="3872987"/>
          <a:ext cx="1726171" cy="6904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666750">
            <a:lnSpc>
              <a:spcPct val="100000"/>
            </a:lnSpc>
            <a:spcBef>
              <a:spcPct val="0"/>
            </a:spcBef>
            <a:spcAft>
              <a:spcPct val="35000"/>
            </a:spcAft>
          </a:pPr>
          <a:r>
            <a:rPr lang="en-US" sz="1500" kern="1200"/>
            <a:t>Today’s Practice Challenges</a:t>
          </a:r>
        </a:p>
      </dsp:txBody>
      <dsp:txXfrm>
        <a:off x="6086884" y="3872987"/>
        <a:ext cx="1726171" cy="6904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4A5B60-937B-43D7-AAD9-45090FADBF7C}">
      <dsp:nvSpPr>
        <dsp:cNvPr id="0" name=""/>
        <dsp:cNvSpPr/>
      </dsp:nvSpPr>
      <dsp:spPr>
        <a:xfrm>
          <a:off x="99656" y="499136"/>
          <a:ext cx="1111659" cy="1111659"/>
        </a:xfrm>
        <a:prstGeom prst="ellipse">
          <a:avLst/>
        </a:prstGeom>
        <a:solidFill>
          <a:schemeClr val="accent2">
            <a:hueOff val="0"/>
            <a:satOff val="0"/>
            <a:lumOff val="0"/>
            <a:alphaOff val="0"/>
          </a:schemeClr>
        </a:solidFill>
        <a:ln>
          <a:noFill/>
        </a:ln>
        <a:effectLst>
          <a:outerShdw blurRad="38100" dist="254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2A1421E9-C222-4892-822C-523F58ECBA0F}">
      <dsp:nvSpPr>
        <dsp:cNvPr id="0" name=""/>
        <dsp:cNvSpPr/>
      </dsp:nvSpPr>
      <dsp:spPr>
        <a:xfrm>
          <a:off x="333104" y="732585"/>
          <a:ext cx="644762" cy="6447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33569DF-87B7-4E96-B54D-D44498A83033}">
      <dsp:nvSpPr>
        <dsp:cNvPr id="0" name=""/>
        <dsp:cNvSpPr/>
      </dsp:nvSpPr>
      <dsp:spPr>
        <a:xfrm>
          <a:off x="1449528" y="499136"/>
          <a:ext cx="2620340" cy="1111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1022350">
            <a:lnSpc>
              <a:spcPct val="100000"/>
            </a:lnSpc>
            <a:spcBef>
              <a:spcPct val="0"/>
            </a:spcBef>
            <a:spcAft>
              <a:spcPct val="35000"/>
            </a:spcAft>
          </a:pPr>
          <a:r>
            <a:rPr lang="en-US" sz="2300" kern="1200"/>
            <a:t>Balancing the art and science of management</a:t>
          </a:r>
        </a:p>
      </dsp:txBody>
      <dsp:txXfrm>
        <a:off x="1449528" y="499136"/>
        <a:ext cx="2620340" cy="1111659"/>
      </dsp:txXfrm>
    </dsp:sp>
    <dsp:sp modelId="{EDCC4810-76E3-4C3C-96A8-81030D79E493}">
      <dsp:nvSpPr>
        <dsp:cNvPr id="0" name=""/>
        <dsp:cNvSpPr/>
      </dsp:nvSpPr>
      <dsp:spPr>
        <a:xfrm>
          <a:off x="4526443" y="499136"/>
          <a:ext cx="1111659" cy="1111659"/>
        </a:xfrm>
        <a:prstGeom prst="ellipse">
          <a:avLst/>
        </a:prstGeom>
        <a:solidFill>
          <a:schemeClr val="accent3">
            <a:hueOff val="0"/>
            <a:satOff val="0"/>
            <a:lumOff val="0"/>
            <a:alphaOff val="0"/>
          </a:schemeClr>
        </a:solidFill>
        <a:ln>
          <a:noFill/>
        </a:ln>
        <a:effectLst>
          <a:outerShdw blurRad="38100" dist="254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2FD9FB31-076B-4C7A-8E27-09FC61BBA721}">
      <dsp:nvSpPr>
        <dsp:cNvPr id="0" name=""/>
        <dsp:cNvSpPr/>
      </dsp:nvSpPr>
      <dsp:spPr>
        <a:xfrm>
          <a:off x="4759891" y="732585"/>
          <a:ext cx="644762" cy="6447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0BC7233-2C8A-4AE2-900A-84A6CECBA4C5}">
      <dsp:nvSpPr>
        <dsp:cNvPr id="0" name=""/>
        <dsp:cNvSpPr/>
      </dsp:nvSpPr>
      <dsp:spPr>
        <a:xfrm>
          <a:off x="5876315" y="499136"/>
          <a:ext cx="2620340" cy="1111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1022350">
            <a:lnSpc>
              <a:spcPct val="100000"/>
            </a:lnSpc>
            <a:spcBef>
              <a:spcPct val="0"/>
            </a:spcBef>
            <a:spcAft>
              <a:spcPct val="35000"/>
            </a:spcAft>
          </a:pPr>
          <a:r>
            <a:rPr lang="en-US" sz="2300" kern="1200"/>
            <a:t>Barometer of US society</a:t>
          </a:r>
        </a:p>
      </dsp:txBody>
      <dsp:txXfrm>
        <a:off x="5876315" y="499136"/>
        <a:ext cx="2620340" cy="1111659"/>
      </dsp:txXfrm>
    </dsp:sp>
    <dsp:sp modelId="{F676E844-2FDE-42EC-B3CD-08F69C8E2F49}">
      <dsp:nvSpPr>
        <dsp:cNvPr id="0" name=""/>
        <dsp:cNvSpPr/>
      </dsp:nvSpPr>
      <dsp:spPr>
        <a:xfrm>
          <a:off x="99656" y="2270640"/>
          <a:ext cx="1111659" cy="1111659"/>
        </a:xfrm>
        <a:prstGeom prst="ellipse">
          <a:avLst/>
        </a:prstGeom>
        <a:solidFill>
          <a:schemeClr val="accent4">
            <a:hueOff val="0"/>
            <a:satOff val="0"/>
            <a:lumOff val="0"/>
            <a:alphaOff val="0"/>
          </a:schemeClr>
        </a:solidFill>
        <a:ln>
          <a:noFill/>
        </a:ln>
        <a:effectLst>
          <a:outerShdw blurRad="38100" dist="254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11A7B026-45DF-4F97-9235-0607DE74761A}">
      <dsp:nvSpPr>
        <dsp:cNvPr id="0" name=""/>
        <dsp:cNvSpPr/>
      </dsp:nvSpPr>
      <dsp:spPr>
        <a:xfrm>
          <a:off x="333104" y="2504089"/>
          <a:ext cx="644762" cy="6447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2E97AF4B-614E-4423-A4DB-52301A275C51}">
      <dsp:nvSpPr>
        <dsp:cNvPr id="0" name=""/>
        <dsp:cNvSpPr/>
      </dsp:nvSpPr>
      <dsp:spPr>
        <a:xfrm>
          <a:off x="1449528" y="2270640"/>
          <a:ext cx="2620340" cy="1111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1022350">
            <a:lnSpc>
              <a:spcPct val="100000"/>
            </a:lnSpc>
            <a:spcBef>
              <a:spcPct val="0"/>
            </a:spcBef>
            <a:spcAft>
              <a:spcPct val="35000"/>
            </a:spcAft>
          </a:pPr>
          <a:r>
            <a:rPr lang="en-US" sz="2300" kern="1200"/>
            <a:t>Physician Practice – first line of health care delivery</a:t>
          </a:r>
        </a:p>
      </dsp:txBody>
      <dsp:txXfrm>
        <a:off x="1449528" y="2270640"/>
        <a:ext cx="2620340" cy="1111659"/>
      </dsp:txXfrm>
    </dsp:sp>
    <dsp:sp modelId="{E37CA67B-D09A-46F3-BA21-535018702FD0}">
      <dsp:nvSpPr>
        <dsp:cNvPr id="0" name=""/>
        <dsp:cNvSpPr/>
      </dsp:nvSpPr>
      <dsp:spPr>
        <a:xfrm>
          <a:off x="4526443" y="2270640"/>
          <a:ext cx="1111659" cy="1111659"/>
        </a:xfrm>
        <a:prstGeom prst="ellipse">
          <a:avLst/>
        </a:prstGeom>
        <a:solidFill>
          <a:schemeClr val="accent5">
            <a:hueOff val="0"/>
            <a:satOff val="0"/>
            <a:lumOff val="0"/>
            <a:alphaOff val="0"/>
          </a:schemeClr>
        </a:solidFill>
        <a:ln>
          <a:noFill/>
        </a:ln>
        <a:effectLst>
          <a:outerShdw blurRad="38100" dist="254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DB5CA348-A24C-4039-BC15-075C8289E17B}">
      <dsp:nvSpPr>
        <dsp:cNvPr id="0" name=""/>
        <dsp:cNvSpPr/>
      </dsp:nvSpPr>
      <dsp:spPr>
        <a:xfrm>
          <a:off x="4759891" y="2504089"/>
          <a:ext cx="644762" cy="64476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22AF53C-0EBB-4D50-A105-7E7C461178D3}">
      <dsp:nvSpPr>
        <dsp:cNvPr id="0" name=""/>
        <dsp:cNvSpPr/>
      </dsp:nvSpPr>
      <dsp:spPr>
        <a:xfrm>
          <a:off x="5876315" y="2270640"/>
          <a:ext cx="2620340" cy="1111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1022350">
            <a:lnSpc>
              <a:spcPct val="100000"/>
            </a:lnSpc>
            <a:spcBef>
              <a:spcPct val="0"/>
            </a:spcBef>
            <a:spcAft>
              <a:spcPct val="35000"/>
            </a:spcAft>
          </a:pPr>
          <a:r>
            <a:rPr lang="en-US" sz="2300" kern="1200"/>
            <a:t>Keeping up with rapid change</a:t>
          </a:r>
        </a:p>
      </dsp:txBody>
      <dsp:txXfrm>
        <a:off x="5876315" y="2270640"/>
        <a:ext cx="2620340" cy="111165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71519E-369E-DF49-80B0-912024AE28C6}">
      <dsp:nvSpPr>
        <dsp:cNvPr id="0" name=""/>
        <dsp:cNvSpPr/>
      </dsp:nvSpPr>
      <dsp:spPr>
        <a:xfrm rot="5400000">
          <a:off x="4292917" y="-810101"/>
          <a:ext cx="3105149" cy="5501639"/>
        </a:xfrm>
        <a:prstGeom prst="round2SameRect">
          <a:avLst/>
        </a:prstGeom>
        <a:solidFill>
          <a:schemeClr val="accent1"/>
        </a:solidFill>
        <a:ln w="19050" cap="rnd" cmpd="sng" algn="ctr">
          <a:solidFill>
            <a:schemeClr val="accent1">
              <a:shade val="50000"/>
            </a:schemeClr>
          </a:solidFill>
          <a:prstDash val="solid"/>
        </a:ln>
        <a:effectLst/>
      </dsp:spPr>
      <dsp:style>
        <a:lnRef idx="2">
          <a:schemeClr val="accent1">
            <a:shade val="50000"/>
          </a:schemeClr>
        </a:lnRef>
        <a:fillRef idx="1">
          <a:schemeClr val="accent1"/>
        </a:fillRef>
        <a:effectRef idx="0">
          <a:schemeClr val="accent1"/>
        </a:effectRef>
        <a:fontRef idx="minor">
          <a:schemeClr val="lt1"/>
        </a:fontRef>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r>
            <a:rPr lang="en-US" sz="2200" kern="1200"/>
            <a:t>Business Operations</a:t>
          </a:r>
        </a:p>
        <a:p>
          <a:pPr marL="228600" lvl="1" indent="-228600" algn="l" defTabSz="977900">
            <a:lnSpc>
              <a:spcPct val="90000"/>
            </a:lnSpc>
            <a:spcBef>
              <a:spcPct val="0"/>
            </a:spcBef>
            <a:spcAft>
              <a:spcPct val="15000"/>
            </a:spcAft>
            <a:buChar char="••"/>
          </a:pPr>
          <a:r>
            <a:rPr lang="en-US" sz="2200" kern="1200"/>
            <a:t>Human Resource Management</a:t>
          </a:r>
        </a:p>
        <a:p>
          <a:pPr marL="228600" lvl="1" indent="-228600" algn="l" defTabSz="977900">
            <a:lnSpc>
              <a:spcPct val="90000"/>
            </a:lnSpc>
            <a:spcBef>
              <a:spcPct val="0"/>
            </a:spcBef>
            <a:spcAft>
              <a:spcPct val="15000"/>
            </a:spcAft>
            <a:buChar char="••"/>
          </a:pPr>
          <a:r>
            <a:rPr lang="en-US" sz="2200" kern="1200"/>
            <a:t>Organizational Governance</a:t>
          </a:r>
        </a:p>
        <a:p>
          <a:pPr marL="228600" lvl="1" indent="-228600" algn="l" defTabSz="977900">
            <a:lnSpc>
              <a:spcPct val="90000"/>
            </a:lnSpc>
            <a:spcBef>
              <a:spcPct val="0"/>
            </a:spcBef>
            <a:spcAft>
              <a:spcPct val="15000"/>
            </a:spcAft>
            <a:buChar char="••"/>
          </a:pPr>
          <a:r>
            <a:rPr lang="en-US" sz="2200" kern="1200"/>
            <a:t>Quality Management</a:t>
          </a:r>
        </a:p>
        <a:p>
          <a:pPr marL="228600" lvl="1" indent="-228600" algn="l" defTabSz="977900">
            <a:lnSpc>
              <a:spcPct val="90000"/>
            </a:lnSpc>
            <a:spcBef>
              <a:spcPct val="0"/>
            </a:spcBef>
            <a:spcAft>
              <a:spcPct val="15000"/>
            </a:spcAft>
            <a:buChar char="••"/>
          </a:pPr>
          <a:r>
            <a:rPr lang="en-US" sz="2200" kern="1200"/>
            <a:t>Financial Management</a:t>
          </a:r>
        </a:p>
        <a:p>
          <a:pPr marL="228600" lvl="1" indent="-228600" algn="l" defTabSz="977900">
            <a:lnSpc>
              <a:spcPct val="90000"/>
            </a:lnSpc>
            <a:spcBef>
              <a:spcPct val="0"/>
            </a:spcBef>
            <a:spcAft>
              <a:spcPct val="15000"/>
            </a:spcAft>
            <a:buChar char="••"/>
          </a:pPr>
          <a:r>
            <a:rPr lang="en-US" sz="2200" kern="1200"/>
            <a:t>Information Management</a:t>
          </a:r>
        </a:p>
        <a:p>
          <a:pPr marL="228600" lvl="1" indent="-228600" algn="l" defTabSz="977900">
            <a:lnSpc>
              <a:spcPct val="90000"/>
            </a:lnSpc>
            <a:spcBef>
              <a:spcPct val="0"/>
            </a:spcBef>
            <a:spcAft>
              <a:spcPct val="15000"/>
            </a:spcAft>
            <a:buChar char="••"/>
          </a:pPr>
          <a:r>
            <a:rPr lang="en-US" sz="2200" kern="1200"/>
            <a:t>Patient Care Systems</a:t>
          </a:r>
        </a:p>
        <a:p>
          <a:pPr marL="228600" lvl="1" indent="-228600" algn="l" defTabSz="977900">
            <a:lnSpc>
              <a:spcPct val="90000"/>
            </a:lnSpc>
            <a:spcBef>
              <a:spcPct val="0"/>
            </a:spcBef>
            <a:spcAft>
              <a:spcPct val="15000"/>
            </a:spcAft>
            <a:buChar char="••"/>
          </a:pPr>
          <a:r>
            <a:rPr lang="en-US" sz="2200" kern="1200"/>
            <a:t>Risk Management</a:t>
          </a:r>
        </a:p>
      </dsp:txBody>
      <dsp:txXfrm rot="-5400000">
        <a:off x="3094673" y="539724"/>
        <a:ext cx="5350058" cy="2801987"/>
      </dsp:txXfrm>
    </dsp:sp>
    <dsp:sp modelId="{137C1AA2-87D9-E440-9589-94F919979569}">
      <dsp:nvSpPr>
        <dsp:cNvPr id="0" name=""/>
        <dsp:cNvSpPr/>
      </dsp:nvSpPr>
      <dsp:spPr>
        <a:xfrm>
          <a:off x="0" y="0"/>
          <a:ext cx="3094672" cy="3881437"/>
        </a:xfrm>
        <a:prstGeom prst="roundRect">
          <a:avLst/>
        </a:prstGeom>
        <a:solidFill>
          <a:schemeClr val="accent2"/>
        </a:solidFill>
        <a:ln w="19050" cap="rnd"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133350" tIns="66675" rIns="133350" bIns="66675" numCol="1" spcCol="1270" anchor="ctr" anchorCtr="0">
          <a:noAutofit/>
        </a:bodyPr>
        <a:lstStyle/>
        <a:p>
          <a:pPr lvl="0" algn="ctr" defTabSz="1555750">
            <a:lnSpc>
              <a:spcPct val="90000"/>
            </a:lnSpc>
            <a:spcBef>
              <a:spcPct val="0"/>
            </a:spcBef>
            <a:spcAft>
              <a:spcPct val="35000"/>
            </a:spcAft>
          </a:pPr>
          <a:r>
            <a:rPr lang="en-US" sz="3500" kern="1200"/>
            <a:t>Eight Domains of Practice Management Knowledge</a:t>
          </a:r>
        </a:p>
      </dsp:txBody>
      <dsp:txXfrm>
        <a:off x="151069" y="151069"/>
        <a:ext cx="2792534" cy="35792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659276-F505-4B23-A8C9-46396D1A7B00}">
      <dsp:nvSpPr>
        <dsp:cNvPr id="0" name=""/>
        <dsp:cNvSpPr/>
      </dsp:nvSpPr>
      <dsp:spPr>
        <a:xfrm>
          <a:off x="1163156" y="35767"/>
          <a:ext cx="830070" cy="83007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07AB0A-1D7B-436E-924F-3DB1A641F619}">
      <dsp:nvSpPr>
        <dsp:cNvPr id="0" name=""/>
        <dsp:cNvSpPr/>
      </dsp:nvSpPr>
      <dsp:spPr>
        <a:xfrm>
          <a:off x="1337470" y="210082"/>
          <a:ext cx="481441" cy="48144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70E766F-9E4B-4CF9-A167-16E0E5B123DA}">
      <dsp:nvSpPr>
        <dsp:cNvPr id="0" name=""/>
        <dsp:cNvSpPr/>
      </dsp:nvSpPr>
      <dsp:spPr>
        <a:xfrm>
          <a:off x="2171099" y="35767"/>
          <a:ext cx="1956595" cy="830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622300">
            <a:lnSpc>
              <a:spcPct val="100000"/>
            </a:lnSpc>
            <a:spcBef>
              <a:spcPct val="0"/>
            </a:spcBef>
            <a:spcAft>
              <a:spcPct val="35000"/>
            </a:spcAft>
          </a:pPr>
          <a:r>
            <a:rPr lang="en-US" sz="1400" kern="1200" dirty="0"/>
            <a:t>Foundation of the physician-practice relationship</a:t>
          </a:r>
        </a:p>
      </dsp:txBody>
      <dsp:txXfrm>
        <a:off x="2171099" y="35767"/>
        <a:ext cx="1956595" cy="830070"/>
      </dsp:txXfrm>
    </dsp:sp>
    <dsp:sp modelId="{E7A26EA5-83A3-4E1E-88E9-D04CDFB6D9CB}">
      <dsp:nvSpPr>
        <dsp:cNvPr id="0" name=""/>
        <dsp:cNvSpPr/>
      </dsp:nvSpPr>
      <dsp:spPr>
        <a:xfrm>
          <a:off x="4468616" y="35767"/>
          <a:ext cx="830070" cy="83007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210E47-5C0C-4349-BC50-2DB0B07DFC3E}">
      <dsp:nvSpPr>
        <dsp:cNvPr id="0" name=""/>
        <dsp:cNvSpPr/>
      </dsp:nvSpPr>
      <dsp:spPr>
        <a:xfrm>
          <a:off x="4642931" y="210082"/>
          <a:ext cx="481441" cy="48144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B8A00D7-2997-4F7D-8843-918133DEB311}">
      <dsp:nvSpPr>
        <dsp:cNvPr id="0" name=""/>
        <dsp:cNvSpPr/>
      </dsp:nvSpPr>
      <dsp:spPr>
        <a:xfrm>
          <a:off x="5476560" y="35767"/>
          <a:ext cx="1956595" cy="830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622300">
            <a:lnSpc>
              <a:spcPct val="100000"/>
            </a:lnSpc>
            <a:spcBef>
              <a:spcPct val="0"/>
            </a:spcBef>
            <a:spcAft>
              <a:spcPct val="35000"/>
            </a:spcAft>
          </a:pPr>
          <a:r>
            <a:rPr lang="en-US" sz="1400" kern="1200"/>
            <a:t>Practice of Medicine dates back to 2600 BC</a:t>
          </a:r>
        </a:p>
      </dsp:txBody>
      <dsp:txXfrm>
        <a:off x="5476560" y="35767"/>
        <a:ext cx="1956595" cy="830070"/>
      </dsp:txXfrm>
    </dsp:sp>
    <dsp:sp modelId="{C86EAD5F-6F94-44EB-9E55-3BCAE6F674DB}">
      <dsp:nvSpPr>
        <dsp:cNvPr id="0" name=""/>
        <dsp:cNvSpPr/>
      </dsp:nvSpPr>
      <dsp:spPr>
        <a:xfrm>
          <a:off x="1163156" y="1525683"/>
          <a:ext cx="830070" cy="83007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B8A0C5-F5F9-42A0-887C-8BE5B285BAC7}">
      <dsp:nvSpPr>
        <dsp:cNvPr id="0" name=""/>
        <dsp:cNvSpPr/>
      </dsp:nvSpPr>
      <dsp:spPr>
        <a:xfrm>
          <a:off x="1337470" y="1699997"/>
          <a:ext cx="481441" cy="48144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D6CB3B8-052D-4CE2-88FF-28A77280618D}">
      <dsp:nvSpPr>
        <dsp:cNvPr id="0" name=""/>
        <dsp:cNvSpPr/>
      </dsp:nvSpPr>
      <dsp:spPr>
        <a:xfrm>
          <a:off x="2171099" y="1525683"/>
          <a:ext cx="1956595" cy="830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622300">
            <a:lnSpc>
              <a:spcPct val="100000"/>
            </a:lnSpc>
            <a:spcBef>
              <a:spcPct val="0"/>
            </a:spcBef>
            <a:spcAft>
              <a:spcPct val="35000"/>
            </a:spcAft>
          </a:pPr>
          <a:r>
            <a:rPr lang="en-US" sz="1400" kern="1200" dirty="0"/>
            <a:t>Code of Hammurabi – First Physician Code of Conduct</a:t>
          </a:r>
        </a:p>
      </dsp:txBody>
      <dsp:txXfrm>
        <a:off x="2171099" y="1525683"/>
        <a:ext cx="1956595" cy="830070"/>
      </dsp:txXfrm>
    </dsp:sp>
    <dsp:sp modelId="{20111960-8906-4276-9D44-90B017EEC90C}">
      <dsp:nvSpPr>
        <dsp:cNvPr id="0" name=""/>
        <dsp:cNvSpPr/>
      </dsp:nvSpPr>
      <dsp:spPr>
        <a:xfrm>
          <a:off x="4468616" y="1525683"/>
          <a:ext cx="830070" cy="83007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F69745-2B54-4965-A1D6-95410FD4B76A}">
      <dsp:nvSpPr>
        <dsp:cNvPr id="0" name=""/>
        <dsp:cNvSpPr/>
      </dsp:nvSpPr>
      <dsp:spPr>
        <a:xfrm>
          <a:off x="4642931" y="1699997"/>
          <a:ext cx="481441" cy="48144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DF2B9DC-AE05-4F4A-9BA0-A70AF7F0518B}">
      <dsp:nvSpPr>
        <dsp:cNvPr id="0" name=""/>
        <dsp:cNvSpPr/>
      </dsp:nvSpPr>
      <dsp:spPr>
        <a:xfrm>
          <a:off x="5476560" y="1525683"/>
          <a:ext cx="1956595" cy="830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622300">
            <a:lnSpc>
              <a:spcPct val="100000"/>
            </a:lnSpc>
            <a:spcBef>
              <a:spcPct val="0"/>
            </a:spcBef>
            <a:spcAft>
              <a:spcPct val="35000"/>
            </a:spcAft>
          </a:pPr>
          <a:r>
            <a:rPr lang="en-US" sz="1400" kern="1200" dirty="0"/>
            <a:t>Effects of current/public events on physician practice</a:t>
          </a:r>
        </a:p>
      </dsp:txBody>
      <dsp:txXfrm>
        <a:off x="5476560" y="1525683"/>
        <a:ext cx="1956595" cy="830070"/>
      </dsp:txXfrm>
    </dsp:sp>
    <dsp:sp modelId="{71BDB7FA-A1F3-40DD-AAF7-4B31CE8B30F2}">
      <dsp:nvSpPr>
        <dsp:cNvPr id="0" name=""/>
        <dsp:cNvSpPr/>
      </dsp:nvSpPr>
      <dsp:spPr>
        <a:xfrm>
          <a:off x="1163156" y="3015598"/>
          <a:ext cx="830070" cy="830070"/>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18C84C-B2F6-46BA-BFE1-F2EF2CAC01E5}">
      <dsp:nvSpPr>
        <dsp:cNvPr id="0" name=""/>
        <dsp:cNvSpPr/>
      </dsp:nvSpPr>
      <dsp:spPr>
        <a:xfrm>
          <a:off x="1337470" y="3189913"/>
          <a:ext cx="481441" cy="48144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A3CD73C-6141-45ED-8E66-21B6F2D4DF5B}">
      <dsp:nvSpPr>
        <dsp:cNvPr id="0" name=""/>
        <dsp:cNvSpPr/>
      </dsp:nvSpPr>
      <dsp:spPr>
        <a:xfrm>
          <a:off x="2171099" y="3015598"/>
          <a:ext cx="1956595" cy="830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622300">
            <a:lnSpc>
              <a:spcPct val="100000"/>
            </a:lnSpc>
            <a:spcBef>
              <a:spcPct val="0"/>
            </a:spcBef>
            <a:spcAft>
              <a:spcPct val="35000"/>
            </a:spcAft>
          </a:pPr>
          <a:r>
            <a:rPr lang="en-US" sz="1400" kern="1200" dirty="0"/>
            <a:t>Technology and Science Developments Drive Practice Innovations</a:t>
          </a:r>
        </a:p>
      </dsp:txBody>
      <dsp:txXfrm>
        <a:off x="2171099" y="3015598"/>
        <a:ext cx="1956595" cy="830070"/>
      </dsp:txXfrm>
    </dsp:sp>
    <dsp:sp modelId="{3F3CA1DC-6502-42FB-850B-2DC6CCE164CD}">
      <dsp:nvSpPr>
        <dsp:cNvPr id="0" name=""/>
        <dsp:cNvSpPr/>
      </dsp:nvSpPr>
      <dsp:spPr>
        <a:xfrm>
          <a:off x="4468616" y="3015598"/>
          <a:ext cx="830070" cy="83007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FD2D90-6B91-48FF-8DFD-766EA8158BF1}">
      <dsp:nvSpPr>
        <dsp:cNvPr id="0" name=""/>
        <dsp:cNvSpPr/>
      </dsp:nvSpPr>
      <dsp:spPr>
        <a:xfrm>
          <a:off x="4642931" y="3189913"/>
          <a:ext cx="481441" cy="481441"/>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E74CF5E-1273-41FB-ADAB-FC533F3974BC}">
      <dsp:nvSpPr>
        <dsp:cNvPr id="0" name=""/>
        <dsp:cNvSpPr/>
      </dsp:nvSpPr>
      <dsp:spPr>
        <a:xfrm>
          <a:off x="5476560" y="3015598"/>
          <a:ext cx="1956595" cy="830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622300">
            <a:lnSpc>
              <a:spcPct val="100000"/>
            </a:lnSpc>
            <a:spcBef>
              <a:spcPct val="0"/>
            </a:spcBef>
            <a:spcAft>
              <a:spcPct val="35000"/>
            </a:spcAft>
          </a:pPr>
          <a:r>
            <a:rPr lang="en-US" sz="1400" kern="1200" dirty="0"/>
            <a:t>Shift in disease theory and intervention</a:t>
          </a:r>
        </a:p>
      </dsp:txBody>
      <dsp:txXfrm>
        <a:off x="5476560" y="3015598"/>
        <a:ext cx="1956595" cy="83007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E85B70-B6B8-47B4-955E-A05E240CDCDA}">
      <dsp:nvSpPr>
        <dsp:cNvPr id="0" name=""/>
        <dsp:cNvSpPr/>
      </dsp:nvSpPr>
      <dsp:spPr>
        <a:xfrm>
          <a:off x="794747" y="381299"/>
          <a:ext cx="612246" cy="61224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1803F3E-B78B-499A-92E8-064B6D3E73DB}">
      <dsp:nvSpPr>
        <dsp:cNvPr id="0" name=""/>
        <dsp:cNvSpPr/>
      </dsp:nvSpPr>
      <dsp:spPr>
        <a:xfrm>
          <a:off x="420597" y="1226431"/>
          <a:ext cx="1360546" cy="54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77850">
            <a:lnSpc>
              <a:spcPct val="90000"/>
            </a:lnSpc>
            <a:spcBef>
              <a:spcPct val="0"/>
            </a:spcBef>
            <a:spcAft>
              <a:spcPct val="35000"/>
            </a:spcAft>
          </a:pPr>
          <a:r>
            <a:rPr lang="en-US" sz="1300" kern="1200"/>
            <a:t>Patient Funding and Access</a:t>
          </a:r>
        </a:p>
      </dsp:txBody>
      <dsp:txXfrm>
        <a:off x="420597" y="1226431"/>
        <a:ext cx="1360546" cy="544218"/>
      </dsp:txXfrm>
    </dsp:sp>
    <dsp:sp modelId="{3CF93227-7FC6-4C27-9BF4-D4FF9D674529}">
      <dsp:nvSpPr>
        <dsp:cNvPr id="0" name=""/>
        <dsp:cNvSpPr/>
      </dsp:nvSpPr>
      <dsp:spPr>
        <a:xfrm>
          <a:off x="2393390" y="381299"/>
          <a:ext cx="612246" cy="61224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D3E9D29-9E4F-46B4-9760-430D2C510E54}">
      <dsp:nvSpPr>
        <dsp:cNvPr id="0" name=""/>
        <dsp:cNvSpPr/>
      </dsp:nvSpPr>
      <dsp:spPr>
        <a:xfrm>
          <a:off x="2019239" y="1226431"/>
          <a:ext cx="1360546" cy="54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77850">
            <a:lnSpc>
              <a:spcPct val="90000"/>
            </a:lnSpc>
            <a:spcBef>
              <a:spcPct val="0"/>
            </a:spcBef>
            <a:spcAft>
              <a:spcPct val="35000"/>
            </a:spcAft>
          </a:pPr>
          <a:r>
            <a:rPr lang="en-US" sz="1300" kern="1200"/>
            <a:t>Accounting</a:t>
          </a:r>
        </a:p>
      </dsp:txBody>
      <dsp:txXfrm>
        <a:off x="2019239" y="1226431"/>
        <a:ext cx="1360546" cy="544218"/>
      </dsp:txXfrm>
    </dsp:sp>
    <dsp:sp modelId="{6AC9809F-7D86-4DC9-99E0-3C987019468A}">
      <dsp:nvSpPr>
        <dsp:cNvPr id="0" name=""/>
        <dsp:cNvSpPr/>
      </dsp:nvSpPr>
      <dsp:spPr>
        <a:xfrm>
          <a:off x="3992032" y="381299"/>
          <a:ext cx="612246" cy="61224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EAD2501-4C6A-46F7-B4A2-36D0FC91AEAB}">
      <dsp:nvSpPr>
        <dsp:cNvPr id="0" name=""/>
        <dsp:cNvSpPr/>
      </dsp:nvSpPr>
      <dsp:spPr>
        <a:xfrm>
          <a:off x="3617882" y="1226431"/>
          <a:ext cx="1360546" cy="54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77850">
            <a:lnSpc>
              <a:spcPct val="90000"/>
            </a:lnSpc>
            <a:spcBef>
              <a:spcPct val="0"/>
            </a:spcBef>
            <a:spcAft>
              <a:spcPct val="35000"/>
            </a:spcAft>
          </a:pPr>
          <a:r>
            <a:rPr lang="en-US" sz="1300" kern="1200"/>
            <a:t>Finance</a:t>
          </a:r>
        </a:p>
      </dsp:txBody>
      <dsp:txXfrm>
        <a:off x="3617882" y="1226431"/>
        <a:ext cx="1360546" cy="544218"/>
      </dsp:txXfrm>
    </dsp:sp>
    <dsp:sp modelId="{3C7F4F20-E15A-4CB1-9789-00CADD565CA9}">
      <dsp:nvSpPr>
        <dsp:cNvPr id="0" name=""/>
        <dsp:cNvSpPr/>
      </dsp:nvSpPr>
      <dsp:spPr>
        <a:xfrm>
          <a:off x="5590675" y="381299"/>
          <a:ext cx="612246" cy="61224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ABC41C8-4537-4EFF-83BF-7BBFB686EFB8}">
      <dsp:nvSpPr>
        <dsp:cNvPr id="0" name=""/>
        <dsp:cNvSpPr/>
      </dsp:nvSpPr>
      <dsp:spPr>
        <a:xfrm>
          <a:off x="5216525" y="1226431"/>
          <a:ext cx="1360546" cy="54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77850">
            <a:lnSpc>
              <a:spcPct val="90000"/>
            </a:lnSpc>
            <a:spcBef>
              <a:spcPct val="0"/>
            </a:spcBef>
            <a:spcAft>
              <a:spcPct val="35000"/>
            </a:spcAft>
          </a:pPr>
          <a:r>
            <a:rPr lang="en-US" sz="1300" kern="1200"/>
            <a:t>HR Management</a:t>
          </a:r>
        </a:p>
      </dsp:txBody>
      <dsp:txXfrm>
        <a:off x="5216525" y="1226431"/>
        <a:ext cx="1360546" cy="544218"/>
      </dsp:txXfrm>
    </dsp:sp>
    <dsp:sp modelId="{BF5F7220-E09E-41D4-A5AA-F62710DE4728}">
      <dsp:nvSpPr>
        <dsp:cNvPr id="0" name=""/>
        <dsp:cNvSpPr/>
      </dsp:nvSpPr>
      <dsp:spPr>
        <a:xfrm>
          <a:off x="7189318" y="381299"/>
          <a:ext cx="612246" cy="61224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8FAD67C-5721-4522-8D62-E7845037E02B}">
      <dsp:nvSpPr>
        <dsp:cNvPr id="0" name=""/>
        <dsp:cNvSpPr/>
      </dsp:nvSpPr>
      <dsp:spPr>
        <a:xfrm>
          <a:off x="6815167" y="1226431"/>
          <a:ext cx="1360546" cy="54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77850">
            <a:lnSpc>
              <a:spcPct val="90000"/>
            </a:lnSpc>
            <a:spcBef>
              <a:spcPct val="0"/>
            </a:spcBef>
            <a:spcAft>
              <a:spcPct val="35000"/>
            </a:spcAft>
          </a:pPr>
          <a:r>
            <a:rPr lang="en-US" sz="1300" kern="1200"/>
            <a:t>Organizational Development</a:t>
          </a:r>
        </a:p>
      </dsp:txBody>
      <dsp:txXfrm>
        <a:off x="6815167" y="1226431"/>
        <a:ext cx="1360546" cy="544218"/>
      </dsp:txXfrm>
    </dsp:sp>
    <dsp:sp modelId="{0C46449A-87AB-4CF8-AD39-8EC65A7F3B7A}">
      <dsp:nvSpPr>
        <dsp:cNvPr id="0" name=""/>
        <dsp:cNvSpPr/>
      </dsp:nvSpPr>
      <dsp:spPr>
        <a:xfrm>
          <a:off x="3192711" y="2110786"/>
          <a:ext cx="612246" cy="612246"/>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4C3C769-E376-49B1-B372-49C2CEC603B3}">
      <dsp:nvSpPr>
        <dsp:cNvPr id="0" name=""/>
        <dsp:cNvSpPr/>
      </dsp:nvSpPr>
      <dsp:spPr>
        <a:xfrm>
          <a:off x="2818561" y="2955919"/>
          <a:ext cx="1360546" cy="54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77850">
            <a:lnSpc>
              <a:spcPct val="90000"/>
            </a:lnSpc>
            <a:spcBef>
              <a:spcPct val="0"/>
            </a:spcBef>
            <a:spcAft>
              <a:spcPct val="35000"/>
            </a:spcAft>
          </a:pPr>
          <a:r>
            <a:rPr lang="en-US" sz="1300" kern="1200"/>
            <a:t>Logistics</a:t>
          </a:r>
        </a:p>
      </dsp:txBody>
      <dsp:txXfrm>
        <a:off x="2818561" y="2955919"/>
        <a:ext cx="1360546" cy="544218"/>
      </dsp:txXfrm>
    </dsp:sp>
    <dsp:sp modelId="{7D7642C5-D5D6-4460-82FE-98646445C48C}">
      <dsp:nvSpPr>
        <dsp:cNvPr id="0" name=""/>
        <dsp:cNvSpPr/>
      </dsp:nvSpPr>
      <dsp:spPr>
        <a:xfrm>
          <a:off x="4791354" y="2110786"/>
          <a:ext cx="612246" cy="612246"/>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27EFB12-0CC3-471F-B8B8-0EA67F254825}">
      <dsp:nvSpPr>
        <dsp:cNvPr id="0" name=""/>
        <dsp:cNvSpPr/>
      </dsp:nvSpPr>
      <dsp:spPr>
        <a:xfrm>
          <a:off x="4417203" y="2955919"/>
          <a:ext cx="1360546" cy="54421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577850">
            <a:lnSpc>
              <a:spcPct val="90000"/>
            </a:lnSpc>
            <a:spcBef>
              <a:spcPct val="0"/>
            </a:spcBef>
            <a:spcAft>
              <a:spcPct val="35000"/>
            </a:spcAft>
          </a:pPr>
          <a:r>
            <a:rPr lang="en-US" sz="1300" kern="1200"/>
            <a:t>Resource Library of Reliable Sources</a:t>
          </a:r>
        </a:p>
      </dsp:txBody>
      <dsp:txXfrm>
        <a:off x="4417203" y="2955919"/>
        <a:ext cx="1360546" cy="54421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959B8A-15CB-43A4-90B1-470746091676}">
      <dsp:nvSpPr>
        <dsp:cNvPr id="0" name=""/>
        <dsp:cNvSpPr/>
      </dsp:nvSpPr>
      <dsp:spPr>
        <a:xfrm>
          <a:off x="99656" y="499136"/>
          <a:ext cx="1111659" cy="1111659"/>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3504964-B83A-48E6-9B59-E31029990B00}">
      <dsp:nvSpPr>
        <dsp:cNvPr id="0" name=""/>
        <dsp:cNvSpPr/>
      </dsp:nvSpPr>
      <dsp:spPr>
        <a:xfrm>
          <a:off x="333104" y="732585"/>
          <a:ext cx="644762" cy="6447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0649340-78CA-4AD7-B769-D6287CF6DE02}">
      <dsp:nvSpPr>
        <dsp:cNvPr id="0" name=""/>
        <dsp:cNvSpPr/>
      </dsp:nvSpPr>
      <dsp:spPr>
        <a:xfrm>
          <a:off x="1449528" y="499136"/>
          <a:ext cx="2620340" cy="1111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1066800">
            <a:lnSpc>
              <a:spcPct val="90000"/>
            </a:lnSpc>
            <a:spcBef>
              <a:spcPct val="0"/>
            </a:spcBef>
            <a:spcAft>
              <a:spcPct val="35000"/>
            </a:spcAft>
          </a:pPr>
          <a:r>
            <a:rPr lang="en-US" sz="2400" kern="1200"/>
            <a:t>Solo Practice</a:t>
          </a:r>
        </a:p>
      </dsp:txBody>
      <dsp:txXfrm>
        <a:off x="1449528" y="499136"/>
        <a:ext cx="2620340" cy="1111659"/>
      </dsp:txXfrm>
    </dsp:sp>
    <dsp:sp modelId="{4D43C83A-C83F-413A-B62B-66033E27FF8D}">
      <dsp:nvSpPr>
        <dsp:cNvPr id="0" name=""/>
        <dsp:cNvSpPr/>
      </dsp:nvSpPr>
      <dsp:spPr>
        <a:xfrm>
          <a:off x="4526443" y="499136"/>
          <a:ext cx="1111659" cy="1111659"/>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1C4A2C-71B6-48DC-9FCE-AD7B55C35CD0}">
      <dsp:nvSpPr>
        <dsp:cNvPr id="0" name=""/>
        <dsp:cNvSpPr/>
      </dsp:nvSpPr>
      <dsp:spPr>
        <a:xfrm>
          <a:off x="4759891" y="732585"/>
          <a:ext cx="644762" cy="6447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6D5E5C3-AA2A-4DC9-878A-63E619B20D1C}">
      <dsp:nvSpPr>
        <dsp:cNvPr id="0" name=""/>
        <dsp:cNvSpPr/>
      </dsp:nvSpPr>
      <dsp:spPr>
        <a:xfrm>
          <a:off x="5876315" y="499136"/>
          <a:ext cx="2620340" cy="1111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1066800">
            <a:lnSpc>
              <a:spcPct val="90000"/>
            </a:lnSpc>
            <a:spcBef>
              <a:spcPct val="0"/>
            </a:spcBef>
            <a:spcAft>
              <a:spcPct val="35000"/>
            </a:spcAft>
          </a:pPr>
          <a:r>
            <a:rPr lang="en-US" sz="2400" kern="1200"/>
            <a:t>Group Practice</a:t>
          </a:r>
        </a:p>
      </dsp:txBody>
      <dsp:txXfrm>
        <a:off x="5876315" y="499136"/>
        <a:ext cx="2620340" cy="1111659"/>
      </dsp:txXfrm>
    </dsp:sp>
    <dsp:sp modelId="{E0874F21-D683-4372-86EF-AFDA23C2F93D}">
      <dsp:nvSpPr>
        <dsp:cNvPr id="0" name=""/>
        <dsp:cNvSpPr/>
      </dsp:nvSpPr>
      <dsp:spPr>
        <a:xfrm>
          <a:off x="99656" y="2270640"/>
          <a:ext cx="1111659" cy="1111659"/>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49A810-3895-4BD7-9D44-C76853827087}">
      <dsp:nvSpPr>
        <dsp:cNvPr id="0" name=""/>
        <dsp:cNvSpPr/>
      </dsp:nvSpPr>
      <dsp:spPr>
        <a:xfrm>
          <a:off x="333104" y="2504089"/>
          <a:ext cx="644762" cy="6447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91311B5-E65D-496C-8648-494B47680690}">
      <dsp:nvSpPr>
        <dsp:cNvPr id="0" name=""/>
        <dsp:cNvSpPr/>
      </dsp:nvSpPr>
      <dsp:spPr>
        <a:xfrm>
          <a:off x="1449528" y="2270640"/>
          <a:ext cx="2620340" cy="1111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1066800">
            <a:lnSpc>
              <a:spcPct val="90000"/>
            </a:lnSpc>
            <a:spcBef>
              <a:spcPct val="0"/>
            </a:spcBef>
            <a:spcAft>
              <a:spcPct val="35000"/>
            </a:spcAft>
          </a:pPr>
          <a:r>
            <a:rPr lang="en-US" sz="2400" kern="1200"/>
            <a:t>Multi-Specialty Group</a:t>
          </a:r>
        </a:p>
      </dsp:txBody>
      <dsp:txXfrm>
        <a:off x="1449528" y="2270640"/>
        <a:ext cx="2620340" cy="1111659"/>
      </dsp:txXfrm>
    </dsp:sp>
    <dsp:sp modelId="{CD541A7D-140C-4DF2-B86C-D472FEE59EDB}">
      <dsp:nvSpPr>
        <dsp:cNvPr id="0" name=""/>
        <dsp:cNvSpPr/>
      </dsp:nvSpPr>
      <dsp:spPr>
        <a:xfrm>
          <a:off x="4526443" y="2270640"/>
          <a:ext cx="1111659" cy="1111659"/>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4484EB-6F85-4D36-963D-777697F4FD86}">
      <dsp:nvSpPr>
        <dsp:cNvPr id="0" name=""/>
        <dsp:cNvSpPr/>
      </dsp:nvSpPr>
      <dsp:spPr>
        <a:xfrm>
          <a:off x="4759891" y="2504089"/>
          <a:ext cx="644762" cy="64476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D02BDCB-F3A0-4E79-9F5D-3D8939E98BC4}">
      <dsp:nvSpPr>
        <dsp:cNvPr id="0" name=""/>
        <dsp:cNvSpPr/>
      </dsp:nvSpPr>
      <dsp:spPr>
        <a:xfrm>
          <a:off x="5876315" y="2270640"/>
          <a:ext cx="2620340" cy="11116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lvl="0" algn="l" defTabSz="1066800">
            <a:lnSpc>
              <a:spcPct val="90000"/>
            </a:lnSpc>
            <a:spcBef>
              <a:spcPct val="0"/>
            </a:spcBef>
            <a:spcAft>
              <a:spcPct val="35000"/>
            </a:spcAft>
          </a:pPr>
          <a:r>
            <a:rPr lang="en-US" sz="2400" kern="1200"/>
            <a:t>Multi-Specialty Integrated Health System</a:t>
          </a:r>
        </a:p>
      </dsp:txBody>
      <dsp:txXfrm>
        <a:off x="5876315" y="2270640"/>
        <a:ext cx="2620340" cy="111165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60E393-1997-4483-B0BF-B74A6F748F59}">
      <dsp:nvSpPr>
        <dsp:cNvPr id="0" name=""/>
        <dsp:cNvSpPr/>
      </dsp:nvSpPr>
      <dsp:spPr>
        <a:xfrm>
          <a:off x="0" y="3031"/>
          <a:ext cx="5217539" cy="6457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873380-4F1F-4E39-82A5-1179C6C0F1E7}">
      <dsp:nvSpPr>
        <dsp:cNvPr id="0" name=""/>
        <dsp:cNvSpPr/>
      </dsp:nvSpPr>
      <dsp:spPr>
        <a:xfrm>
          <a:off x="195349" y="148333"/>
          <a:ext cx="355181" cy="35518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49580D5-6F36-4D12-9CF9-130A91FF8FDA}">
      <dsp:nvSpPr>
        <dsp:cNvPr id="0" name=""/>
        <dsp:cNvSpPr/>
      </dsp:nvSpPr>
      <dsp:spPr>
        <a:xfrm>
          <a:off x="745881" y="3031"/>
          <a:ext cx="4471657" cy="645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346" tIns="68346" rIns="68346" bIns="68346" numCol="1" spcCol="1270" anchor="ctr" anchorCtr="0">
          <a:noAutofit/>
        </a:bodyPr>
        <a:lstStyle/>
        <a:p>
          <a:pPr lvl="0" algn="l" defTabSz="844550">
            <a:lnSpc>
              <a:spcPct val="100000"/>
            </a:lnSpc>
            <a:spcBef>
              <a:spcPct val="0"/>
            </a:spcBef>
            <a:spcAft>
              <a:spcPct val="35000"/>
            </a:spcAft>
          </a:pPr>
          <a:r>
            <a:rPr lang="en-US" sz="1900" kern="1200"/>
            <a:t>Mission, Vision, and Values</a:t>
          </a:r>
        </a:p>
      </dsp:txBody>
      <dsp:txXfrm>
        <a:off x="745881" y="3031"/>
        <a:ext cx="4471657" cy="645784"/>
      </dsp:txXfrm>
    </dsp:sp>
    <dsp:sp modelId="{26DCF296-8A7B-4239-B7A7-B178F6448A13}">
      <dsp:nvSpPr>
        <dsp:cNvPr id="0" name=""/>
        <dsp:cNvSpPr/>
      </dsp:nvSpPr>
      <dsp:spPr>
        <a:xfrm>
          <a:off x="0" y="810262"/>
          <a:ext cx="5217539" cy="6457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FAD98F-A3DA-4B57-9A9F-CDBF48A49936}">
      <dsp:nvSpPr>
        <dsp:cNvPr id="0" name=""/>
        <dsp:cNvSpPr/>
      </dsp:nvSpPr>
      <dsp:spPr>
        <a:xfrm>
          <a:off x="195349" y="955564"/>
          <a:ext cx="355181" cy="35518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5802990-8B3F-4AC2-A866-2F53BEF42ED4}">
      <dsp:nvSpPr>
        <dsp:cNvPr id="0" name=""/>
        <dsp:cNvSpPr/>
      </dsp:nvSpPr>
      <dsp:spPr>
        <a:xfrm>
          <a:off x="745881" y="810262"/>
          <a:ext cx="4471657" cy="645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346" tIns="68346" rIns="68346" bIns="68346" numCol="1" spcCol="1270" anchor="ctr" anchorCtr="0">
          <a:noAutofit/>
        </a:bodyPr>
        <a:lstStyle/>
        <a:p>
          <a:pPr lvl="0" algn="l" defTabSz="844550">
            <a:lnSpc>
              <a:spcPct val="100000"/>
            </a:lnSpc>
            <a:spcBef>
              <a:spcPct val="0"/>
            </a:spcBef>
            <a:spcAft>
              <a:spcPct val="35000"/>
            </a:spcAft>
          </a:pPr>
          <a:r>
            <a:rPr lang="en-US" sz="1900" kern="1200"/>
            <a:t>Strategic Planning and Decision Making</a:t>
          </a:r>
        </a:p>
      </dsp:txBody>
      <dsp:txXfrm>
        <a:off x="745881" y="810262"/>
        <a:ext cx="4471657" cy="645784"/>
      </dsp:txXfrm>
    </dsp:sp>
    <dsp:sp modelId="{15BF17C2-5FD3-4D3B-8129-3FA38158FDB7}">
      <dsp:nvSpPr>
        <dsp:cNvPr id="0" name=""/>
        <dsp:cNvSpPr/>
      </dsp:nvSpPr>
      <dsp:spPr>
        <a:xfrm>
          <a:off x="0" y="1617494"/>
          <a:ext cx="5217539" cy="6457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44522F-FE99-48BE-9461-9D44144146D9}">
      <dsp:nvSpPr>
        <dsp:cNvPr id="0" name=""/>
        <dsp:cNvSpPr/>
      </dsp:nvSpPr>
      <dsp:spPr>
        <a:xfrm>
          <a:off x="195349" y="1762795"/>
          <a:ext cx="355181" cy="35518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CC03019-0FB1-4C5B-9ED8-0F20706D5BAE}">
      <dsp:nvSpPr>
        <dsp:cNvPr id="0" name=""/>
        <dsp:cNvSpPr/>
      </dsp:nvSpPr>
      <dsp:spPr>
        <a:xfrm>
          <a:off x="745881" y="1617494"/>
          <a:ext cx="4471657" cy="645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346" tIns="68346" rIns="68346" bIns="68346" numCol="1" spcCol="1270" anchor="ctr" anchorCtr="0">
          <a:noAutofit/>
        </a:bodyPr>
        <a:lstStyle/>
        <a:p>
          <a:pPr lvl="0" algn="l" defTabSz="844550">
            <a:lnSpc>
              <a:spcPct val="100000"/>
            </a:lnSpc>
            <a:spcBef>
              <a:spcPct val="0"/>
            </a:spcBef>
            <a:spcAft>
              <a:spcPct val="35000"/>
            </a:spcAft>
          </a:pPr>
          <a:r>
            <a:rPr lang="en-US" sz="1900" kern="1200"/>
            <a:t>Operations</a:t>
          </a:r>
        </a:p>
      </dsp:txBody>
      <dsp:txXfrm>
        <a:off x="745881" y="1617494"/>
        <a:ext cx="4471657" cy="645784"/>
      </dsp:txXfrm>
    </dsp:sp>
    <dsp:sp modelId="{609EF898-F053-451C-B836-14A69035B601}">
      <dsp:nvSpPr>
        <dsp:cNvPr id="0" name=""/>
        <dsp:cNvSpPr/>
      </dsp:nvSpPr>
      <dsp:spPr>
        <a:xfrm>
          <a:off x="0" y="2424725"/>
          <a:ext cx="5217539" cy="6457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B4AF02-4647-4834-9188-80162D5A35A5}">
      <dsp:nvSpPr>
        <dsp:cNvPr id="0" name=""/>
        <dsp:cNvSpPr/>
      </dsp:nvSpPr>
      <dsp:spPr>
        <a:xfrm>
          <a:off x="195349" y="2570026"/>
          <a:ext cx="355181" cy="35518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xmlns=""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094D40E-7477-4018-A448-90A8A1C6C17B}">
      <dsp:nvSpPr>
        <dsp:cNvPr id="0" name=""/>
        <dsp:cNvSpPr/>
      </dsp:nvSpPr>
      <dsp:spPr>
        <a:xfrm>
          <a:off x="745881" y="2424725"/>
          <a:ext cx="4471657" cy="645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346" tIns="68346" rIns="68346" bIns="68346" numCol="1" spcCol="1270" anchor="ctr" anchorCtr="0">
          <a:noAutofit/>
        </a:bodyPr>
        <a:lstStyle/>
        <a:p>
          <a:pPr lvl="0" algn="l" defTabSz="844550">
            <a:lnSpc>
              <a:spcPct val="100000"/>
            </a:lnSpc>
            <a:spcBef>
              <a:spcPct val="0"/>
            </a:spcBef>
            <a:spcAft>
              <a:spcPct val="35000"/>
            </a:spcAft>
          </a:pPr>
          <a:r>
            <a:rPr lang="en-US" sz="1900" kern="1200"/>
            <a:t>Assessment</a:t>
          </a:r>
        </a:p>
      </dsp:txBody>
      <dsp:txXfrm>
        <a:off x="745881" y="2424725"/>
        <a:ext cx="4471657" cy="645784"/>
      </dsp:txXfrm>
    </dsp:sp>
    <dsp:sp modelId="{B1BE0BED-DDE4-4E1E-8651-66D55030B0A3}">
      <dsp:nvSpPr>
        <dsp:cNvPr id="0" name=""/>
        <dsp:cNvSpPr/>
      </dsp:nvSpPr>
      <dsp:spPr>
        <a:xfrm>
          <a:off x="0" y="3231956"/>
          <a:ext cx="5217539" cy="64578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21E6E6-FC2A-4F69-965B-35603A9AD5EB}">
      <dsp:nvSpPr>
        <dsp:cNvPr id="0" name=""/>
        <dsp:cNvSpPr/>
      </dsp:nvSpPr>
      <dsp:spPr>
        <a:xfrm>
          <a:off x="195349" y="3377257"/>
          <a:ext cx="355181" cy="355181"/>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F53F5E5-7B38-46C3-9995-84F6DD5E6489}">
      <dsp:nvSpPr>
        <dsp:cNvPr id="0" name=""/>
        <dsp:cNvSpPr/>
      </dsp:nvSpPr>
      <dsp:spPr>
        <a:xfrm>
          <a:off x="745881" y="3231956"/>
          <a:ext cx="4471657" cy="645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346" tIns="68346" rIns="68346" bIns="68346" numCol="1" spcCol="1270" anchor="ctr" anchorCtr="0">
          <a:noAutofit/>
        </a:bodyPr>
        <a:lstStyle/>
        <a:p>
          <a:pPr lvl="0" algn="l" defTabSz="844550">
            <a:lnSpc>
              <a:spcPct val="100000"/>
            </a:lnSpc>
            <a:spcBef>
              <a:spcPct val="0"/>
            </a:spcBef>
            <a:spcAft>
              <a:spcPct val="35000"/>
            </a:spcAft>
          </a:pPr>
          <a:r>
            <a:rPr lang="en-US" sz="1900" kern="1200"/>
            <a:t>Process Improvement</a:t>
          </a:r>
        </a:p>
      </dsp:txBody>
      <dsp:txXfrm>
        <a:off x="745881" y="3231956"/>
        <a:ext cx="4471657" cy="64578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D91E67-6C4D-EB47-A9E9-0A1FAB47C396}">
      <dsp:nvSpPr>
        <dsp:cNvPr id="0" name=""/>
        <dsp:cNvSpPr/>
      </dsp:nvSpPr>
      <dsp:spPr>
        <a:xfrm>
          <a:off x="2357437" y="0"/>
          <a:ext cx="3881437" cy="3881437"/>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DE7D8E5-DDA4-974C-8529-E819400494FC}">
      <dsp:nvSpPr>
        <dsp:cNvPr id="0" name=""/>
        <dsp:cNvSpPr/>
      </dsp:nvSpPr>
      <dsp:spPr>
        <a:xfrm>
          <a:off x="2726174" y="368736"/>
          <a:ext cx="1513760" cy="1513760"/>
        </a:xfrm>
        <a:prstGeom prst="roundRect">
          <a:avLst/>
        </a:prstGeom>
        <a:solidFill>
          <a:schemeClr val="accent2">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a:t>Physicians (MD/DO)</a:t>
          </a:r>
        </a:p>
      </dsp:txBody>
      <dsp:txXfrm>
        <a:off x="2800070" y="442632"/>
        <a:ext cx="1365968" cy="1365968"/>
      </dsp:txXfrm>
    </dsp:sp>
    <dsp:sp modelId="{5ED25774-2F2D-E747-8704-F6F3F4DC29C8}">
      <dsp:nvSpPr>
        <dsp:cNvPr id="0" name=""/>
        <dsp:cNvSpPr/>
      </dsp:nvSpPr>
      <dsp:spPr>
        <a:xfrm>
          <a:off x="4356377" y="368736"/>
          <a:ext cx="1513760" cy="1513760"/>
        </a:xfrm>
        <a:prstGeom prst="roundRect">
          <a:avLst/>
        </a:prstGeom>
        <a:solidFill>
          <a:schemeClr val="accent3">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a:t>Advanced Nurse Practitioners (APRNs)</a:t>
          </a:r>
        </a:p>
      </dsp:txBody>
      <dsp:txXfrm>
        <a:off x="4430273" y="442632"/>
        <a:ext cx="1365968" cy="1365968"/>
      </dsp:txXfrm>
    </dsp:sp>
    <dsp:sp modelId="{E27DD98F-5841-8044-932D-29EE1A1DE733}">
      <dsp:nvSpPr>
        <dsp:cNvPr id="0" name=""/>
        <dsp:cNvSpPr/>
      </dsp:nvSpPr>
      <dsp:spPr>
        <a:xfrm>
          <a:off x="2726174" y="1998940"/>
          <a:ext cx="1513760" cy="1513760"/>
        </a:xfrm>
        <a:prstGeom prst="roundRect">
          <a:avLst/>
        </a:prstGeom>
        <a:solidFill>
          <a:schemeClr val="accent4">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a:t>Physician Assistants (PAs)</a:t>
          </a:r>
        </a:p>
      </dsp:txBody>
      <dsp:txXfrm>
        <a:off x="2800070" y="2072836"/>
        <a:ext cx="1365968" cy="1365968"/>
      </dsp:txXfrm>
    </dsp:sp>
    <dsp:sp modelId="{2E43104E-C4BA-D94B-9BBF-BD9B24EF7E41}">
      <dsp:nvSpPr>
        <dsp:cNvPr id="0" name=""/>
        <dsp:cNvSpPr/>
      </dsp:nvSpPr>
      <dsp:spPr>
        <a:xfrm>
          <a:off x="4356377" y="1998940"/>
          <a:ext cx="1513760" cy="1513760"/>
        </a:xfrm>
        <a:prstGeom prst="roundRect">
          <a:avLst/>
        </a:prstGeom>
        <a:solidFill>
          <a:schemeClr val="accent5">
            <a:hueOff val="0"/>
            <a:satOff val="0"/>
            <a:lumOff val="0"/>
            <a:alphaOff val="0"/>
          </a:schemeClr>
        </a:solidFill>
        <a:ln w="25400"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a:t>Certified Nurse Midwives (CNW)</a:t>
          </a:r>
        </a:p>
      </dsp:txBody>
      <dsp:txXfrm>
        <a:off x="4430273" y="2072836"/>
        <a:ext cx="1365968" cy="136596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99A774-75D9-444B-BC8A-F17D92B886D5}">
      <dsp:nvSpPr>
        <dsp:cNvPr id="0" name=""/>
        <dsp:cNvSpPr/>
      </dsp:nvSpPr>
      <dsp:spPr>
        <a:xfrm>
          <a:off x="551905" y="568218"/>
          <a:ext cx="1544062" cy="154406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BC54DE4-92A0-40A9-9EA2-73297959B13B}">
      <dsp:nvSpPr>
        <dsp:cNvPr id="0" name=""/>
        <dsp:cNvSpPr/>
      </dsp:nvSpPr>
      <dsp:spPr>
        <a:xfrm>
          <a:off x="880968" y="897281"/>
          <a:ext cx="885937" cy="8859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C631798-C24C-4D78-BF53-A9DCF26FF739}">
      <dsp:nvSpPr>
        <dsp:cNvPr id="0" name=""/>
        <dsp:cNvSpPr/>
      </dsp:nvSpPr>
      <dsp:spPr>
        <a:xfrm>
          <a:off x="58312" y="2593218"/>
          <a:ext cx="253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111250">
            <a:lnSpc>
              <a:spcPct val="100000"/>
            </a:lnSpc>
            <a:spcBef>
              <a:spcPct val="0"/>
            </a:spcBef>
            <a:spcAft>
              <a:spcPct val="35000"/>
            </a:spcAft>
            <a:defRPr cap="all"/>
          </a:pPr>
          <a:r>
            <a:rPr lang="en-US" sz="2500" kern="1200" dirty="0"/>
            <a:t>MD vs. DO</a:t>
          </a:r>
        </a:p>
      </dsp:txBody>
      <dsp:txXfrm>
        <a:off x="58312" y="2593218"/>
        <a:ext cx="2531250" cy="720000"/>
      </dsp:txXfrm>
    </dsp:sp>
    <dsp:sp modelId="{0557B445-02C3-4EC8-93A4-B6F0831D9F07}">
      <dsp:nvSpPr>
        <dsp:cNvPr id="0" name=""/>
        <dsp:cNvSpPr/>
      </dsp:nvSpPr>
      <dsp:spPr>
        <a:xfrm>
          <a:off x="3526124" y="568218"/>
          <a:ext cx="1544062" cy="154406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B04D30-754C-4190-BDC8-EB61908EC49A}">
      <dsp:nvSpPr>
        <dsp:cNvPr id="0" name=""/>
        <dsp:cNvSpPr/>
      </dsp:nvSpPr>
      <dsp:spPr>
        <a:xfrm>
          <a:off x="3855187" y="897281"/>
          <a:ext cx="885937" cy="8859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9038A3E-B520-450C-BA50-8BDFE4CF8879}">
      <dsp:nvSpPr>
        <dsp:cNvPr id="0" name=""/>
        <dsp:cNvSpPr/>
      </dsp:nvSpPr>
      <dsp:spPr>
        <a:xfrm>
          <a:off x="3032531" y="2593218"/>
          <a:ext cx="253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111250">
            <a:lnSpc>
              <a:spcPct val="100000"/>
            </a:lnSpc>
            <a:spcBef>
              <a:spcPct val="0"/>
            </a:spcBef>
            <a:spcAft>
              <a:spcPct val="35000"/>
            </a:spcAft>
            <a:defRPr cap="all"/>
          </a:pPr>
          <a:r>
            <a:rPr lang="en-US" sz="2500" kern="1200"/>
            <a:t>State Licensure</a:t>
          </a:r>
        </a:p>
      </dsp:txBody>
      <dsp:txXfrm>
        <a:off x="3032531" y="2593218"/>
        <a:ext cx="2531250" cy="720000"/>
      </dsp:txXfrm>
    </dsp:sp>
    <dsp:sp modelId="{6739A2EB-E288-46E8-94EC-11319E7F7A1E}">
      <dsp:nvSpPr>
        <dsp:cNvPr id="0" name=""/>
        <dsp:cNvSpPr/>
      </dsp:nvSpPr>
      <dsp:spPr>
        <a:xfrm>
          <a:off x="6500343" y="568218"/>
          <a:ext cx="1544062" cy="154406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39B1C8-59EA-439E-BCCD-1512A1E95FF3}">
      <dsp:nvSpPr>
        <dsp:cNvPr id="0" name=""/>
        <dsp:cNvSpPr/>
      </dsp:nvSpPr>
      <dsp:spPr>
        <a:xfrm>
          <a:off x="6829406" y="897281"/>
          <a:ext cx="885937" cy="8859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7BBAEF6-C991-4970-AF0B-01C1BC71AD2B}">
      <dsp:nvSpPr>
        <dsp:cNvPr id="0" name=""/>
        <dsp:cNvSpPr/>
      </dsp:nvSpPr>
      <dsp:spPr>
        <a:xfrm>
          <a:off x="6006749" y="2593218"/>
          <a:ext cx="253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111250">
            <a:lnSpc>
              <a:spcPct val="100000"/>
            </a:lnSpc>
            <a:spcBef>
              <a:spcPct val="0"/>
            </a:spcBef>
            <a:spcAft>
              <a:spcPct val="35000"/>
            </a:spcAft>
            <a:defRPr cap="all"/>
          </a:pPr>
          <a:r>
            <a:rPr lang="en-US" sz="2500" kern="1200" dirty="0"/>
            <a:t>Certification</a:t>
          </a:r>
        </a:p>
      </dsp:txBody>
      <dsp:txXfrm>
        <a:off x="6006749" y="2593218"/>
        <a:ext cx="2531250" cy="7200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09624B-11CB-4294-8A71-0EBFD83A7150}">
      <dsp:nvSpPr>
        <dsp:cNvPr id="0" name=""/>
        <dsp:cNvSpPr/>
      </dsp:nvSpPr>
      <dsp:spPr>
        <a:xfrm>
          <a:off x="551905" y="568218"/>
          <a:ext cx="1544062" cy="154406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456BDD-24E3-48C8-8624-0FFFF7C7E78F}">
      <dsp:nvSpPr>
        <dsp:cNvPr id="0" name=""/>
        <dsp:cNvSpPr/>
      </dsp:nvSpPr>
      <dsp:spPr>
        <a:xfrm>
          <a:off x="880968" y="897281"/>
          <a:ext cx="885937" cy="88593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xmlns=""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3D46354-D796-4712-B4CC-E4943987362B}">
      <dsp:nvSpPr>
        <dsp:cNvPr id="0" name=""/>
        <dsp:cNvSpPr/>
      </dsp:nvSpPr>
      <dsp:spPr>
        <a:xfrm>
          <a:off x="58312" y="2593218"/>
          <a:ext cx="253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778000">
            <a:lnSpc>
              <a:spcPct val="90000"/>
            </a:lnSpc>
            <a:spcBef>
              <a:spcPct val="0"/>
            </a:spcBef>
            <a:spcAft>
              <a:spcPct val="35000"/>
            </a:spcAft>
            <a:defRPr cap="all"/>
          </a:pPr>
          <a:r>
            <a:rPr lang="en-US" sz="4000" kern="1200"/>
            <a:t>Cost</a:t>
          </a:r>
        </a:p>
      </dsp:txBody>
      <dsp:txXfrm>
        <a:off x="58312" y="2593218"/>
        <a:ext cx="2531250" cy="720000"/>
      </dsp:txXfrm>
    </dsp:sp>
    <dsp:sp modelId="{5EAFB211-3C51-4044-AF1B-F55E891E03E6}">
      <dsp:nvSpPr>
        <dsp:cNvPr id="0" name=""/>
        <dsp:cNvSpPr/>
      </dsp:nvSpPr>
      <dsp:spPr>
        <a:xfrm>
          <a:off x="3526124" y="568218"/>
          <a:ext cx="1544062" cy="154406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4D4A297-3DC5-4315-A046-B98956DE0087}">
      <dsp:nvSpPr>
        <dsp:cNvPr id="0" name=""/>
        <dsp:cNvSpPr/>
      </dsp:nvSpPr>
      <dsp:spPr>
        <a:xfrm>
          <a:off x="3855187" y="897281"/>
          <a:ext cx="885937" cy="88593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5069822-370A-441C-B20F-F648899DD859}">
      <dsp:nvSpPr>
        <dsp:cNvPr id="0" name=""/>
        <dsp:cNvSpPr/>
      </dsp:nvSpPr>
      <dsp:spPr>
        <a:xfrm>
          <a:off x="3032531" y="2593218"/>
          <a:ext cx="253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778000">
            <a:lnSpc>
              <a:spcPct val="90000"/>
            </a:lnSpc>
            <a:spcBef>
              <a:spcPct val="0"/>
            </a:spcBef>
            <a:spcAft>
              <a:spcPct val="35000"/>
            </a:spcAft>
            <a:defRPr cap="all"/>
          </a:pPr>
          <a:r>
            <a:rPr lang="en-US" sz="4000" kern="1200"/>
            <a:t>Quality </a:t>
          </a:r>
        </a:p>
      </dsp:txBody>
      <dsp:txXfrm>
        <a:off x="3032531" y="2593218"/>
        <a:ext cx="2531250" cy="720000"/>
      </dsp:txXfrm>
    </dsp:sp>
    <dsp:sp modelId="{A369E9E8-8C45-4DC9-BD70-0FB042EE4401}">
      <dsp:nvSpPr>
        <dsp:cNvPr id="0" name=""/>
        <dsp:cNvSpPr/>
      </dsp:nvSpPr>
      <dsp:spPr>
        <a:xfrm>
          <a:off x="6500343" y="568218"/>
          <a:ext cx="1544062" cy="154406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1A28C9-5E85-4538-A6CB-E50AEDCC5F4B}">
      <dsp:nvSpPr>
        <dsp:cNvPr id="0" name=""/>
        <dsp:cNvSpPr/>
      </dsp:nvSpPr>
      <dsp:spPr>
        <a:xfrm>
          <a:off x="6829406" y="897281"/>
          <a:ext cx="885937" cy="88593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xmlns=""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494E597-2DCF-410A-90AB-2B824C238A5E}">
      <dsp:nvSpPr>
        <dsp:cNvPr id="0" name=""/>
        <dsp:cNvSpPr/>
      </dsp:nvSpPr>
      <dsp:spPr>
        <a:xfrm>
          <a:off x="6006749" y="2593218"/>
          <a:ext cx="2531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1778000">
            <a:lnSpc>
              <a:spcPct val="90000"/>
            </a:lnSpc>
            <a:spcBef>
              <a:spcPct val="0"/>
            </a:spcBef>
            <a:spcAft>
              <a:spcPct val="35000"/>
            </a:spcAft>
            <a:defRPr cap="all"/>
          </a:pPr>
          <a:r>
            <a:rPr lang="en-US" sz="4000" kern="1200"/>
            <a:t>Access</a:t>
          </a:r>
        </a:p>
      </dsp:txBody>
      <dsp:txXfrm>
        <a:off x="6006749" y="2593218"/>
        <a:ext cx="2531250" cy="7200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415B4F-F70E-A848-88A5-1351F2A33E66}">
      <dsp:nvSpPr>
        <dsp:cNvPr id="0" name=""/>
        <dsp:cNvSpPr/>
      </dsp:nvSpPr>
      <dsp:spPr>
        <a:xfrm>
          <a:off x="5150863" y="4211"/>
          <a:ext cx="822943" cy="534913"/>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a:t>Cost of Care</a:t>
          </a:r>
        </a:p>
      </dsp:txBody>
      <dsp:txXfrm>
        <a:off x="5176975" y="30323"/>
        <a:ext cx="770719" cy="482689"/>
      </dsp:txXfrm>
    </dsp:sp>
    <dsp:sp modelId="{5ED55585-5C89-9446-B14C-B274F0C3A7D7}">
      <dsp:nvSpPr>
        <dsp:cNvPr id="0" name=""/>
        <dsp:cNvSpPr/>
      </dsp:nvSpPr>
      <dsp:spPr>
        <a:xfrm>
          <a:off x="2924116" y="271667"/>
          <a:ext cx="5276438" cy="5276438"/>
        </a:xfrm>
        <a:custGeom>
          <a:avLst/>
          <a:gdLst/>
          <a:ahLst/>
          <a:cxnLst/>
          <a:rect l="0" t="0" r="0" b="0"/>
          <a:pathLst>
            <a:path>
              <a:moveTo>
                <a:pt x="3054753" y="33089"/>
              </a:moveTo>
              <a:arcTo wR="2638219" hR="2638219" stAng="16745048" swAng="655644"/>
            </a:path>
          </a:pathLst>
        </a:custGeom>
        <a:noFill/>
        <a:ln w="12700" cap="rnd"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4DB3324-B257-AC4A-875A-04876A3DADEA}">
      <dsp:nvSpPr>
        <dsp:cNvPr id="0" name=""/>
        <dsp:cNvSpPr/>
      </dsp:nvSpPr>
      <dsp:spPr>
        <a:xfrm>
          <a:off x="6469973" y="357665"/>
          <a:ext cx="822943" cy="534913"/>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a:t>PPACA</a:t>
          </a:r>
        </a:p>
      </dsp:txBody>
      <dsp:txXfrm>
        <a:off x="6496085" y="383777"/>
        <a:ext cx="770719" cy="482689"/>
      </dsp:txXfrm>
    </dsp:sp>
    <dsp:sp modelId="{D5003B21-954F-404C-9D27-1A9EB3F4A1B6}">
      <dsp:nvSpPr>
        <dsp:cNvPr id="0" name=""/>
        <dsp:cNvSpPr/>
      </dsp:nvSpPr>
      <dsp:spPr>
        <a:xfrm>
          <a:off x="2924116" y="271667"/>
          <a:ext cx="5276438" cy="5276438"/>
        </a:xfrm>
        <a:custGeom>
          <a:avLst/>
          <a:gdLst/>
          <a:ahLst/>
          <a:cxnLst/>
          <a:rect l="0" t="0" r="0" b="0"/>
          <a:pathLst>
            <a:path>
              <a:moveTo>
                <a:pt x="4342946" y="624737"/>
              </a:moveTo>
              <a:arcTo wR="2638219" hR="2638219" stAng="18615188" swAng="758966"/>
            </a:path>
          </a:pathLst>
        </a:custGeom>
        <a:noFill/>
        <a:ln w="12700" cap="rnd"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D242351-0758-4C47-9D8D-3EF1C4E8D3B9}">
      <dsp:nvSpPr>
        <dsp:cNvPr id="0" name=""/>
        <dsp:cNvSpPr/>
      </dsp:nvSpPr>
      <dsp:spPr>
        <a:xfrm>
          <a:off x="7435628" y="1323320"/>
          <a:ext cx="822943" cy="534913"/>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a:t>Policy Issues</a:t>
          </a:r>
        </a:p>
      </dsp:txBody>
      <dsp:txXfrm>
        <a:off x="7461740" y="1349432"/>
        <a:ext cx="770719" cy="482689"/>
      </dsp:txXfrm>
    </dsp:sp>
    <dsp:sp modelId="{7895896F-B5AB-CF48-B9C3-0FE61DEA372D}">
      <dsp:nvSpPr>
        <dsp:cNvPr id="0" name=""/>
        <dsp:cNvSpPr/>
      </dsp:nvSpPr>
      <dsp:spPr>
        <a:xfrm>
          <a:off x="2924116" y="271667"/>
          <a:ext cx="5276438" cy="5276438"/>
        </a:xfrm>
        <a:custGeom>
          <a:avLst/>
          <a:gdLst/>
          <a:ahLst/>
          <a:cxnLst/>
          <a:rect l="0" t="0" r="0" b="0"/>
          <a:pathLst>
            <a:path>
              <a:moveTo>
                <a:pt x="5060989" y="1594004"/>
              </a:moveTo>
              <a:arcTo wR="2638219" hR="2638219" stAng="20201037" swAng="1039290"/>
            </a:path>
          </a:pathLst>
        </a:custGeom>
        <a:noFill/>
        <a:ln w="12700" cap="rnd"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E0CE4578-52EF-884E-86AD-DA6AD7DD2199}">
      <dsp:nvSpPr>
        <dsp:cNvPr id="0" name=""/>
        <dsp:cNvSpPr/>
      </dsp:nvSpPr>
      <dsp:spPr>
        <a:xfrm>
          <a:off x="7789083" y="2642430"/>
          <a:ext cx="822943" cy="534913"/>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a:t>Consumers</a:t>
          </a:r>
        </a:p>
      </dsp:txBody>
      <dsp:txXfrm>
        <a:off x="7815195" y="2668542"/>
        <a:ext cx="770719" cy="482689"/>
      </dsp:txXfrm>
    </dsp:sp>
    <dsp:sp modelId="{47CF4520-1604-AC41-AA01-89B8AB128C2C}">
      <dsp:nvSpPr>
        <dsp:cNvPr id="0" name=""/>
        <dsp:cNvSpPr/>
      </dsp:nvSpPr>
      <dsp:spPr>
        <a:xfrm>
          <a:off x="2924116" y="271667"/>
          <a:ext cx="5276438" cy="5276438"/>
        </a:xfrm>
        <a:custGeom>
          <a:avLst/>
          <a:gdLst/>
          <a:ahLst/>
          <a:cxnLst/>
          <a:rect l="0" t="0" r="0" b="0"/>
          <a:pathLst>
            <a:path>
              <a:moveTo>
                <a:pt x="5262012" y="2913738"/>
              </a:moveTo>
              <a:arcTo wR="2638219" hR="2638219" stAng="359673" swAng="1039290"/>
            </a:path>
          </a:pathLst>
        </a:custGeom>
        <a:noFill/>
        <a:ln w="12700" cap="rnd"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9C3A5AC-F919-824A-B611-3DD1E425373C}">
      <dsp:nvSpPr>
        <dsp:cNvPr id="0" name=""/>
        <dsp:cNvSpPr/>
      </dsp:nvSpPr>
      <dsp:spPr>
        <a:xfrm>
          <a:off x="7435628" y="3961540"/>
          <a:ext cx="822943" cy="534913"/>
        </a:xfrm>
        <a:prstGeom prst="round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a:t>Financials</a:t>
          </a:r>
        </a:p>
      </dsp:txBody>
      <dsp:txXfrm>
        <a:off x="7461740" y="3987652"/>
        <a:ext cx="770719" cy="482689"/>
      </dsp:txXfrm>
    </dsp:sp>
    <dsp:sp modelId="{97052A4C-5E25-C748-A430-7C9C25EBDA76}">
      <dsp:nvSpPr>
        <dsp:cNvPr id="0" name=""/>
        <dsp:cNvSpPr/>
      </dsp:nvSpPr>
      <dsp:spPr>
        <a:xfrm>
          <a:off x="2924116" y="271667"/>
          <a:ext cx="5276438" cy="5276438"/>
        </a:xfrm>
        <a:custGeom>
          <a:avLst/>
          <a:gdLst/>
          <a:ahLst/>
          <a:cxnLst/>
          <a:rect l="0" t="0" r="0" b="0"/>
          <a:pathLst>
            <a:path>
              <a:moveTo>
                <a:pt x="4742491" y="4229519"/>
              </a:moveTo>
              <a:arcTo wR="2638219" hR="2638219" stAng="2225846" swAng="758966"/>
            </a:path>
          </a:pathLst>
        </a:custGeom>
        <a:noFill/>
        <a:ln w="12700" cap="rnd"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F43FDCD-697A-5A49-B3C2-1081F65E2250}">
      <dsp:nvSpPr>
        <dsp:cNvPr id="0" name=""/>
        <dsp:cNvSpPr/>
      </dsp:nvSpPr>
      <dsp:spPr>
        <a:xfrm>
          <a:off x="6469973" y="4927195"/>
          <a:ext cx="822943" cy="534913"/>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a:t>Workfore</a:t>
          </a:r>
        </a:p>
      </dsp:txBody>
      <dsp:txXfrm>
        <a:off x="6496085" y="4953307"/>
        <a:ext cx="770719" cy="482689"/>
      </dsp:txXfrm>
    </dsp:sp>
    <dsp:sp modelId="{E391B873-530F-A746-BD44-FE9A9BC80F8A}">
      <dsp:nvSpPr>
        <dsp:cNvPr id="0" name=""/>
        <dsp:cNvSpPr/>
      </dsp:nvSpPr>
      <dsp:spPr>
        <a:xfrm>
          <a:off x="2924116" y="271667"/>
          <a:ext cx="5276438" cy="5276438"/>
        </a:xfrm>
        <a:custGeom>
          <a:avLst/>
          <a:gdLst/>
          <a:ahLst/>
          <a:cxnLst/>
          <a:rect l="0" t="0" r="0" b="0"/>
          <a:pathLst>
            <a:path>
              <a:moveTo>
                <a:pt x="3541042" y="5117152"/>
              </a:moveTo>
              <a:arcTo wR="2638219" hR="2638219" stAng="4199308" swAng="655644"/>
            </a:path>
          </a:pathLst>
        </a:custGeom>
        <a:noFill/>
        <a:ln w="12700" cap="rnd"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CC879D2-9C71-2842-93D0-4D3EE41DF611}">
      <dsp:nvSpPr>
        <dsp:cNvPr id="0" name=""/>
        <dsp:cNvSpPr/>
      </dsp:nvSpPr>
      <dsp:spPr>
        <a:xfrm>
          <a:off x="5150863" y="5280649"/>
          <a:ext cx="822943" cy="534913"/>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a:t>Care Issues</a:t>
          </a:r>
        </a:p>
      </dsp:txBody>
      <dsp:txXfrm>
        <a:off x="5176975" y="5306761"/>
        <a:ext cx="770719" cy="482689"/>
      </dsp:txXfrm>
    </dsp:sp>
    <dsp:sp modelId="{762E716C-2EEA-2F4C-AE7A-CAE1D156471C}">
      <dsp:nvSpPr>
        <dsp:cNvPr id="0" name=""/>
        <dsp:cNvSpPr/>
      </dsp:nvSpPr>
      <dsp:spPr>
        <a:xfrm>
          <a:off x="2924116" y="271667"/>
          <a:ext cx="5276438" cy="5276438"/>
        </a:xfrm>
        <a:custGeom>
          <a:avLst/>
          <a:gdLst/>
          <a:ahLst/>
          <a:cxnLst/>
          <a:rect l="0" t="0" r="0" b="0"/>
          <a:pathLst>
            <a:path>
              <a:moveTo>
                <a:pt x="2221685" y="5243348"/>
              </a:moveTo>
              <a:arcTo wR="2638219" hR="2638219" stAng="5945048" swAng="655644"/>
            </a:path>
          </a:pathLst>
        </a:custGeom>
        <a:noFill/>
        <a:ln w="12700" cap="rnd"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C8580E3-7F61-9F41-948D-82CBAF9CBD96}">
      <dsp:nvSpPr>
        <dsp:cNvPr id="0" name=""/>
        <dsp:cNvSpPr/>
      </dsp:nvSpPr>
      <dsp:spPr>
        <a:xfrm>
          <a:off x="3831754" y="4927195"/>
          <a:ext cx="822943" cy="534913"/>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a:t>Digital Revolution</a:t>
          </a:r>
        </a:p>
      </dsp:txBody>
      <dsp:txXfrm>
        <a:off x="3857866" y="4953307"/>
        <a:ext cx="770719" cy="482689"/>
      </dsp:txXfrm>
    </dsp:sp>
    <dsp:sp modelId="{21AF033F-05B3-424D-A5B2-94616B93F195}">
      <dsp:nvSpPr>
        <dsp:cNvPr id="0" name=""/>
        <dsp:cNvSpPr/>
      </dsp:nvSpPr>
      <dsp:spPr>
        <a:xfrm>
          <a:off x="2924116" y="271667"/>
          <a:ext cx="5276438" cy="5276438"/>
        </a:xfrm>
        <a:custGeom>
          <a:avLst/>
          <a:gdLst/>
          <a:ahLst/>
          <a:cxnLst/>
          <a:rect l="0" t="0" r="0" b="0"/>
          <a:pathLst>
            <a:path>
              <a:moveTo>
                <a:pt x="933492" y="4651700"/>
              </a:moveTo>
              <a:arcTo wR="2638219" hR="2638219" stAng="7815188" swAng="758966"/>
            </a:path>
          </a:pathLst>
        </a:custGeom>
        <a:noFill/>
        <a:ln w="12700" cap="rnd" cmpd="sng" algn="ctr">
          <a:solidFill>
            <a:schemeClr val="accent4">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978DA14-6369-3141-B9C8-0BA38DE483DA}">
      <dsp:nvSpPr>
        <dsp:cNvPr id="0" name=""/>
        <dsp:cNvSpPr/>
      </dsp:nvSpPr>
      <dsp:spPr>
        <a:xfrm>
          <a:off x="2866099" y="3961540"/>
          <a:ext cx="822943" cy="534913"/>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a:t>Technology</a:t>
          </a:r>
        </a:p>
      </dsp:txBody>
      <dsp:txXfrm>
        <a:off x="2892211" y="3987652"/>
        <a:ext cx="770719" cy="482689"/>
      </dsp:txXfrm>
    </dsp:sp>
    <dsp:sp modelId="{87849E95-FD54-424D-9250-3871BFDDBFE6}">
      <dsp:nvSpPr>
        <dsp:cNvPr id="0" name=""/>
        <dsp:cNvSpPr/>
      </dsp:nvSpPr>
      <dsp:spPr>
        <a:xfrm>
          <a:off x="2924116" y="271667"/>
          <a:ext cx="5276438" cy="5276438"/>
        </a:xfrm>
        <a:custGeom>
          <a:avLst/>
          <a:gdLst/>
          <a:ahLst/>
          <a:cxnLst/>
          <a:rect l="0" t="0" r="0" b="0"/>
          <a:pathLst>
            <a:path>
              <a:moveTo>
                <a:pt x="215448" y="3682433"/>
              </a:moveTo>
              <a:arcTo wR="2638219" hR="2638219" stAng="9401037" swAng="1039290"/>
            </a:path>
          </a:pathLst>
        </a:custGeom>
        <a:noFill/>
        <a:ln w="12700" cap="rnd" cmpd="sng" algn="ctr">
          <a:solidFill>
            <a:schemeClr val="accent5">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F9D761EC-0BFB-BE44-A8F3-9180356FAEE5}">
      <dsp:nvSpPr>
        <dsp:cNvPr id="0" name=""/>
        <dsp:cNvSpPr/>
      </dsp:nvSpPr>
      <dsp:spPr>
        <a:xfrm>
          <a:off x="2512644" y="2642430"/>
          <a:ext cx="822943" cy="534913"/>
        </a:xfrm>
        <a:prstGeom prst="round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a:t>Population</a:t>
          </a:r>
        </a:p>
      </dsp:txBody>
      <dsp:txXfrm>
        <a:off x="2538756" y="2668542"/>
        <a:ext cx="770719" cy="482689"/>
      </dsp:txXfrm>
    </dsp:sp>
    <dsp:sp modelId="{A35A2492-F717-C740-9A69-D99FE54A7278}">
      <dsp:nvSpPr>
        <dsp:cNvPr id="0" name=""/>
        <dsp:cNvSpPr/>
      </dsp:nvSpPr>
      <dsp:spPr>
        <a:xfrm>
          <a:off x="2924116" y="271667"/>
          <a:ext cx="5276438" cy="5276438"/>
        </a:xfrm>
        <a:custGeom>
          <a:avLst/>
          <a:gdLst/>
          <a:ahLst/>
          <a:cxnLst/>
          <a:rect l="0" t="0" r="0" b="0"/>
          <a:pathLst>
            <a:path>
              <a:moveTo>
                <a:pt x="14426" y="2362700"/>
              </a:moveTo>
              <a:arcTo wR="2638219" hR="2638219" stAng="11159673" swAng="1039290"/>
            </a:path>
          </a:pathLst>
        </a:custGeom>
        <a:noFill/>
        <a:ln w="12700" cap="rnd"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28C2D32-A11B-2546-81A0-4958E011A4F1}">
      <dsp:nvSpPr>
        <dsp:cNvPr id="0" name=""/>
        <dsp:cNvSpPr/>
      </dsp:nvSpPr>
      <dsp:spPr>
        <a:xfrm>
          <a:off x="2866099" y="1323320"/>
          <a:ext cx="822943" cy="534913"/>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a:t>Quality</a:t>
          </a:r>
        </a:p>
      </dsp:txBody>
      <dsp:txXfrm>
        <a:off x="2892211" y="1349432"/>
        <a:ext cx="770719" cy="482689"/>
      </dsp:txXfrm>
    </dsp:sp>
    <dsp:sp modelId="{7694A025-CE88-114A-9AC4-8E9BE17A3EFD}">
      <dsp:nvSpPr>
        <dsp:cNvPr id="0" name=""/>
        <dsp:cNvSpPr/>
      </dsp:nvSpPr>
      <dsp:spPr>
        <a:xfrm>
          <a:off x="2924116" y="271667"/>
          <a:ext cx="5276438" cy="5276438"/>
        </a:xfrm>
        <a:custGeom>
          <a:avLst/>
          <a:gdLst/>
          <a:ahLst/>
          <a:cxnLst/>
          <a:rect l="0" t="0" r="0" b="0"/>
          <a:pathLst>
            <a:path>
              <a:moveTo>
                <a:pt x="533946" y="1046918"/>
              </a:moveTo>
              <a:arcTo wR="2638219" hR="2638219" stAng="13025846" swAng="758966"/>
            </a:path>
          </a:pathLst>
        </a:custGeom>
        <a:noFill/>
        <a:ln w="12700" cap="rnd" cmpd="sng" algn="ctr">
          <a:solidFill>
            <a:schemeClr val="accent2">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D3854F5-C178-EF47-9B31-6451AD522327}">
      <dsp:nvSpPr>
        <dsp:cNvPr id="0" name=""/>
        <dsp:cNvSpPr/>
      </dsp:nvSpPr>
      <dsp:spPr>
        <a:xfrm>
          <a:off x="3831754" y="357665"/>
          <a:ext cx="822943" cy="534913"/>
        </a:xfrm>
        <a:prstGeom prst="round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a:t>Patient Safety</a:t>
          </a:r>
        </a:p>
      </dsp:txBody>
      <dsp:txXfrm>
        <a:off x="3857866" y="383777"/>
        <a:ext cx="770719" cy="482689"/>
      </dsp:txXfrm>
    </dsp:sp>
    <dsp:sp modelId="{A8DE11F0-E051-5640-8E63-8B0A9F31CC2C}">
      <dsp:nvSpPr>
        <dsp:cNvPr id="0" name=""/>
        <dsp:cNvSpPr/>
      </dsp:nvSpPr>
      <dsp:spPr>
        <a:xfrm>
          <a:off x="2924116" y="271667"/>
          <a:ext cx="5276438" cy="5276438"/>
        </a:xfrm>
        <a:custGeom>
          <a:avLst/>
          <a:gdLst/>
          <a:ahLst/>
          <a:cxnLst/>
          <a:rect l="0" t="0" r="0" b="0"/>
          <a:pathLst>
            <a:path>
              <a:moveTo>
                <a:pt x="1735396" y="159285"/>
              </a:moveTo>
              <a:arcTo wR="2638219" hR="2638219" stAng="14999308" swAng="655644"/>
            </a:path>
          </a:pathLst>
        </a:custGeom>
        <a:noFill/>
        <a:ln w="12700" cap="rnd" cmpd="sng" algn="ctr">
          <a:solidFill>
            <a:schemeClr val="accent3">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5017E2-53EC-DC46-8C61-7A533EB1265B}">
      <dsp:nvSpPr>
        <dsp:cNvPr id="0" name=""/>
        <dsp:cNvSpPr/>
      </dsp:nvSpPr>
      <dsp:spPr>
        <a:xfrm>
          <a:off x="2938" y="827143"/>
          <a:ext cx="1590821" cy="2227149"/>
        </a:xfrm>
        <a:prstGeom prst="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4027" tIns="330200" rIns="124027" bIns="330200" numCol="1" spcCol="1270" anchor="t" anchorCtr="0">
          <a:noAutofit/>
        </a:bodyPr>
        <a:lstStyle/>
        <a:p>
          <a:pPr lvl="0" algn="l" defTabSz="533400">
            <a:lnSpc>
              <a:spcPct val="90000"/>
            </a:lnSpc>
            <a:spcBef>
              <a:spcPct val="0"/>
            </a:spcBef>
            <a:spcAft>
              <a:spcPct val="35000"/>
            </a:spcAft>
          </a:pPr>
          <a:r>
            <a:rPr lang="en-US" sz="1200" b="1" kern="1200"/>
            <a:t>Interpret reality</a:t>
          </a:r>
          <a:r>
            <a:rPr lang="en-US" sz="1200" kern="1200"/>
            <a:t> in an understandable way</a:t>
          </a:r>
        </a:p>
      </dsp:txBody>
      <dsp:txXfrm>
        <a:off x="2938" y="1673460"/>
        <a:ext cx="1590821" cy="1336289"/>
      </dsp:txXfrm>
    </dsp:sp>
    <dsp:sp modelId="{7BA2D9CB-6E20-D947-A161-DDBE3746A2C0}">
      <dsp:nvSpPr>
        <dsp:cNvPr id="0" name=""/>
        <dsp:cNvSpPr/>
      </dsp:nvSpPr>
      <dsp:spPr>
        <a:xfrm>
          <a:off x="464276" y="1049858"/>
          <a:ext cx="668144" cy="668144"/>
        </a:xfrm>
        <a:prstGeom prst="ellipse">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91" tIns="12700" rIns="52091" bIns="12700" numCol="1" spcCol="1270" anchor="ctr" anchorCtr="0">
          <a:noAutofit/>
        </a:bodyPr>
        <a:lstStyle/>
        <a:p>
          <a:pPr lvl="0" algn="ctr" defTabSz="1466850">
            <a:lnSpc>
              <a:spcPct val="90000"/>
            </a:lnSpc>
            <a:spcBef>
              <a:spcPct val="0"/>
            </a:spcBef>
            <a:spcAft>
              <a:spcPct val="35000"/>
            </a:spcAft>
          </a:pPr>
          <a:r>
            <a:rPr lang="en-US" sz="3300" kern="1200"/>
            <a:t>1</a:t>
          </a:r>
        </a:p>
      </dsp:txBody>
      <dsp:txXfrm>
        <a:off x="562123" y="1147705"/>
        <a:ext cx="472450" cy="472450"/>
      </dsp:txXfrm>
    </dsp:sp>
    <dsp:sp modelId="{17641C05-E10B-1940-BE4D-54684D297EB7}">
      <dsp:nvSpPr>
        <dsp:cNvPr id="0" name=""/>
        <dsp:cNvSpPr/>
      </dsp:nvSpPr>
      <dsp:spPr>
        <a:xfrm>
          <a:off x="2938" y="3054221"/>
          <a:ext cx="1590821" cy="72"/>
        </a:xfrm>
        <a:prstGeom prst="rect">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F884CBA-48B6-1948-9B45-3090A73C24B1}">
      <dsp:nvSpPr>
        <dsp:cNvPr id="0" name=""/>
        <dsp:cNvSpPr/>
      </dsp:nvSpPr>
      <dsp:spPr>
        <a:xfrm>
          <a:off x="1752841" y="827143"/>
          <a:ext cx="1590821" cy="2227149"/>
        </a:xfrm>
        <a:prstGeom prst="rect">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4027" tIns="330200" rIns="124027" bIns="330200" numCol="1" spcCol="1270" anchor="t" anchorCtr="0">
          <a:noAutofit/>
        </a:bodyPr>
        <a:lstStyle/>
        <a:p>
          <a:pPr lvl="0" algn="l" defTabSz="533400">
            <a:lnSpc>
              <a:spcPct val="90000"/>
            </a:lnSpc>
            <a:spcBef>
              <a:spcPct val="0"/>
            </a:spcBef>
            <a:spcAft>
              <a:spcPct val="35000"/>
            </a:spcAft>
          </a:pPr>
          <a:r>
            <a:rPr lang="en-US" sz="1200" b="1" kern="1200"/>
            <a:t>Explain the present</a:t>
          </a:r>
          <a:r>
            <a:rPr lang="en-US" sz="1200" kern="1200"/>
            <a:t> in clear and factual terms</a:t>
          </a:r>
        </a:p>
      </dsp:txBody>
      <dsp:txXfrm>
        <a:off x="1752841" y="1673460"/>
        <a:ext cx="1590821" cy="1336289"/>
      </dsp:txXfrm>
    </dsp:sp>
    <dsp:sp modelId="{BB932CA3-72C2-1A45-96E0-045CA2533149}">
      <dsp:nvSpPr>
        <dsp:cNvPr id="0" name=""/>
        <dsp:cNvSpPr/>
      </dsp:nvSpPr>
      <dsp:spPr>
        <a:xfrm>
          <a:off x="2214179" y="1049858"/>
          <a:ext cx="668144" cy="668144"/>
        </a:xfrm>
        <a:prstGeom prst="ellipse">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91" tIns="12700" rIns="52091" bIns="12700" numCol="1" spcCol="1270" anchor="ctr" anchorCtr="0">
          <a:noAutofit/>
        </a:bodyPr>
        <a:lstStyle/>
        <a:p>
          <a:pPr lvl="0" algn="ctr" defTabSz="1466850">
            <a:lnSpc>
              <a:spcPct val="90000"/>
            </a:lnSpc>
            <a:spcBef>
              <a:spcPct val="0"/>
            </a:spcBef>
            <a:spcAft>
              <a:spcPct val="35000"/>
            </a:spcAft>
          </a:pPr>
          <a:r>
            <a:rPr lang="en-US" sz="3300" kern="1200"/>
            <a:t>2</a:t>
          </a:r>
        </a:p>
      </dsp:txBody>
      <dsp:txXfrm>
        <a:off x="2312026" y="1147705"/>
        <a:ext cx="472450" cy="472450"/>
      </dsp:txXfrm>
    </dsp:sp>
    <dsp:sp modelId="{352851B8-F2DB-2D47-AB97-A336CD53DCC4}">
      <dsp:nvSpPr>
        <dsp:cNvPr id="0" name=""/>
        <dsp:cNvSpPr/>
      </dsp:nvSpPr>
      <dsp:spPr>
        <a:xfrm>
          <a:off x="1752841" y="3054221"/>
          <a:ext cx="1590821" cy="72"/>
        </a:xfrm>
        <a:prstGeom prst="rect">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20C144-B7E0-E24C-A1D0-CC3027813309}">
      <dsp:nvSpPr>
        <dsp:cNvPr id="0" name=""/>
        <dsp:cNvSpPr/>
      </dsp:nvSpPr>
      <dsp:spPr>
        <a:xfrm>
          <a:off x="3502745" y="827143"/>
          <a:ext cx="1590821" cy="2227149"/>
        </a:xfrm>
        <a:prstGeom prst="rect">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4027" tIns="330200" rIns="124027" bIns="330200" numCol="1" spcCol="1270" anchor="t" anchorCtr="0">
          <a:noAutofit/>
        </a:bodyPr>
        <a:lstStyle/>
        <a:p>
          <a:pPr lvl="0" algn="l" defTabSz="533400">
            <a:lnSpc>
              <a:spcPct val="90000"/>
            </a:lnSpc>
            <a:spcBef>
              <a:spcPct val="0"/>
            </a:spcBef>
            <a:spcAft>
              <a:spcPct val="35000"/>
            </a:spcAft>
          </a:pPr>
          <a:r>
            <a:rPr lang="en-US" sz="1200" b="1" kern="1200"/>
            <a:t>Paint a compelling picture </a:t>
          </a:r>
          <a:r>
            <a:rPr lang="en-US" sz="1200" kern="1200"/>
            <a:t>of the future</a:t>
          </a:r>
        </a:p>
      </dsp:txBody>
      <dsp:txXfrm>
        <a:off x="3502745" y="1673460"/>
        <a:ext cx="1590821" cy="1336289"/>
      </dsp:txXfrm>
    </dsp:sp>
    <dsp:sp modelId="{2D84FA21-D9DE-7A4E-95E5-A47605482478}">
      <dsp:nvSpPr>
        <dsp:cNvPr id="0" name=""/>
        <dsp:cNvSpPr/>
      </dsp:nvSpPr>
      <dsp:spPr>
        <a:xfrm>
          <a:off x="3964083" y="1049858"/>
          <a:ext cx="668144" cy="668144"/>
        </a:xfrm>
        <a:prstGeom prst="ellipse">
          <a:avLst/>
        </a:prstGeom>
        <a:solidFill>
          <a:schemeClr val="accent6">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91" tIns="12700" rIns="52091" bIns="12700" numCol="1" spcCol="1270" anchor="ctr" anchorCtr="0">
          <a:noAutofit/>
        </a:bodyPr>
        <a:lstStyle/>
        <a:p>
          <a:pPr lvl="0" algn="ctr" defTabSz="1466850">
            <a:lnSpc>
              <a:spcPct val="90000"/>
            </a:lnSpc>
            <a:spcBef>
              <a:spcPct val="0"/>
            </a:spcBef>
            <a:spcAft>
              <a:spcPct val="35000"/>
            </a:spcAft>
          </a:pPr>
          <a:r>
            <a:rPr lang="en-US" sz="3300" kern="1200"/>
            <a:t>3</a:t>
          </a:r>
        </a:p>
      </dsp:txBody>
      <dsp:txXfrm>
        <a:off x="4061930" y="1147705"/>
        <a:ext cx="472450" cy="472450"/>
      </dsp:txXfrm>
    </dsp:sp>
    <dsp:sp modelId="{6DBCF67E-407D-6A4D-B89D-F298BAE53A5A}">
      <dsp:nvSpPr>
        <dsp:cNvPr id="0" name=""/>
        <dsp:cNvSpPr/>
      </dsp:nvSpPr>
      <dsp:spPr>
        <a:xfrm>
          <a:off x="3502745" y="3054221"/>
          <a:ext cx="1590821" cy="72"/>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3DBE22-F146-744F-BAED-31A6518CEAA7}">
      <dsp:nvSpPr>
        <dsp:cNvPr id="0" name=""/>
        <dsp:cNvSpPr/>
      </dsp:nvSpPr>
      <dsp:spPr>
        <a:xfrm>
          <a:off x="5252648" y="827143"/>
          <a:ext cx="1590821" cy="2227149"/>
        </a:xfrm>
        <a:prstGeom prst="rect">
          <a:avLst/>
        </a:prstGeom>
        <a:solidFill>
          <a:schemeClr val="accent5">
            <a:tint val="40000"/>
            <a:alpha val="90000"/>
            <a:hueOff val="0"/>
            <a:satOff val="0"/>
            <a:lumOff val="0"/>
            <a:alphaOff val="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4027" tIns="330200" rIns="124027" bIns="330200" numCol="1" spcCol="1270" anchor="t" anchorCtr="0">
          <a:noAutofit/>
        </a:bodyPr>
        <a:lstStyle/>
        <a:p>
          <a:pPr lvl="0" algn="l" defTabSz="533400">
            <a:lnSpc>
              <a:spcPct val="90000"/>
            </a:lnSpc>
            <a:spcBef>
              <a:spcPct val="0"/>
            </a:spcBef>
            <a:spcAft>
              <a:spcPct val="35000"/>
            </a:spcAft>
          </a:pPr>
          <a:r>
            <a:rPr lang="en-US" sz="1200" b="1" kern="1200"/>
            <a:t>Develop followers,</a:t>
          </a:r>
          <a:r>
            <a:rPr lang="en-US" sz="1200" kern="1200"/>
            <a:t> and help them become problem solvers</a:t>
          </a:r>
        </a:p>
      </dsp:txBody>
      <dsp:txXfrm>
        <a:off x="5252648" y="1673460"/>
        <a:ext cx="1590821" cy="1336289"/>
      </dsp:txXfrm>
    </dsp:sp>
    <dsp:sp modelId="{3CB8C431-8648-214B-8B5E-6A345B43010F}">
      <dsp:nvSpPr>
        <dsp:cNvPr id="0" name=""/>
        <dsp:cNvSpPr/>
      </dsp:nvSpPr>
      <dsp:spPr>
        <a:xfrm>
          <a:off x="5713987" y="1049858"/>
          <a:ext cx="668144" cy="668144"/>
        </a:xfrm>
        <a:prstGeom prst="ellipse">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91" tIns="12700" rIns="52091" bIns="12700" numCol="1" spcCol="1270" anchor="ctr" anchorCtr="0">
          <a:noAutofit/>
        </a:bodyPr>
        <a:lstStyle/>
        <a:p>
          <a:pPr lvl="0" algn="ctr" defTabSz="1466850">
            <a:lnSpc>
              <a:spcPct val="90000"/>
            </a:lnSpc>
            <a:spcBef>
              <a:spcPct val="0"/>
            </a:spcBef>
            <a:spcAft>
              <a:spcPct val="35000"/>
            </a:spcAft>
          </a:pPr>
          <a:r>
            <a:rPr lang="en-US" sz="3300" kern="1200"/>
            <a:t>4</a:t>
          </a:r>
        </a:p>
      </dsp:txBody>
      <dsp:txXfrm>
        <a:off x="5811834" y="1147705"/>
        <a:ext cx="472450" cy="472450"/>
      </dsp:txXfrm>
    </dsp:sp>
    <dsp:sp modelId="{BCF3A592-4509-0B46-AB27-9DF714B6D477}">
      <dsp:nvSpPr>
        <dsp:cNvPr id="0" name=""/>
        <dsp:cNvSpPr/>
      </dsp:nvSpPr>
      <dsp:spPr>
        <a:xfrm>
          <a:off x="5252648" y="3054221"/>
          <a:ext cx="1590821" cy="72"/>
        </a:xfrm>
        <a:prstGeom prst="rect">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E26179-E619-FD41-B93B-1B45E4D37B06}">
      <dsp:nvSpPr>
        <dsp:cNvPr id="0" name=""/>
        <dsp:cNvSpPr/>
      </dsp:nvSpPr>
      <dsp:spPr>
        <a:xfrm>
          <a:off x="7002552" y="827143"/>
          <a:ext cx="1590821" cy="2227149"/>
        </a:xfrm>
        <a:prstGeom prst="rect">
          <a:avLst/>
        </a:prstGeom>
        <a:solidFill>
          <a:schemeClr val="accent6">
            <a:tint val="40000"/>
            <a:alpha val="90000"/>
            <a:hueOff val="0"/>
            <a:satOff val="0"/>
            <a:lumOff val="0"/>
            <a:alphaOff val="0"/>
          </a:schemeClr>
        </a:solidFill>
        <a:ln w="19050" cap="rnd"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4027" tIns="330200" rIns="124027" bIns="330200" numCol="1" spcCol="1270" anchor="t" anchorCtr="0">
          <a:noAutofit/>
        </a:bodyPr>
        <a:lstStyle/>
        <a:p>
          <a:pPr lvl="0" algn="l" defTabSz="533400">
            <a:lnSpc>
              <a:spcPct val="90000"/>
            </a:lnSpc>
            <a:spcBef>
              <a:spcPct val="0"/>
            </a:spcBef>
            <a:spcAft>
              <a:spcPct val="35000"/>
            </a:spcAft>
          </a:pPr>
          <a:r>
            <a:rPr lang="en-US" sz="1200" b="1" kern="1200"/>
            <a:t>Lead change,</a:t>
          </a:r>
          <a:r>
            <a:rPr lang="en-US" sz="1200" kern="1200"/>
            <a:t> and move toward the vision of the future</a:t>
          </a:r>
        </a:p>
      </dsp:txBody>
      <dsp:txXfrm>
        <a:off x="7002552" y="1673460"/>
        <a:ext cx="1590821" cy="1336289"/>
      </dsp:txXfrm>
    </dsp:sp>
    <dsp:sp modelId="{9AEEEFD6-DE34-0D48-94A8-D36191DE67E1}">
      <dsp:nvSpPr>
        <dsp:cNvPr id="0" name=""/>
        <dsp:cNvSpPr/>
      </dsp:nvSpPr>
      <dsp:spPr>
        <a:xfrm>
          <a:off x="7463890" y="1049858"/>
          <a:ext cx="668144" cy="668144"/>
        </a:xfrm>
        <a:prstGeom prst="ellipse">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91" tIns="12700" rIns="52091" bIns="12700" numCol="1" spcCol="1270" anchor="ctr" anchorCtr="0">
          <a:noAutofit/>
        </a:bodyPr>
        <a:lstStyle/>
        <a:p>
          <a:pPr lvl="0" algn="ctr" defTabSz="1466850">
            <a:lnSpc>
              <a:spcPct val="90000"/>
            </a:lnSpc>
            <a:spcBef>
              <a:spcPct val="0"/>
            </a:spcBef>
            <a:spcAft>
              <a:spcPct val="35000"/>
            </a:spcAft>
          </a:pPr>
          <a:r>
            <a:rPr lang="en-US" sz="3300" kern="1200"/>
            <a:t>5</a:t>
          </a:r>
        </a:p>
      </dsp:txBody>
      <dsp:txXfrm>
        <a:off x="7561737" y="1147705"/>
        <a:ext cx="472450" cy="472450"/>
      </dsp:txXfrm>
    </dsp:sp>
    <dsp:sp modelId="{7DA10FF6-9E64-5340-BF30-602EBF4815F7}">
      <dsp:nvSpPr>
        <dsp:cNvPr id="0" name=""/>
        <dsp:cNvSpPr/>
      </dsp:nvSpPr>
      <dsp:spPr>
        <a:xfrm>
          <a:off x="7002552" y="3054221"/>
          <a:ext cx="1590821" cy="72"/>
        </a:xfrm>
        <a:prstGeom prst="rect">
          <a:avLst/>
        </a:prstGeom>
        <a:solidFill>
          <a:schemeClr val="accent6">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xmlns="">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xmlns="">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xmlns="">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9.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defRPr cap="all"/>
        </a:lvl1pPr>
      </dgm1612:lstStyle>
    </a:ext>
  </dgm:extLst>
</dgm:layoutDef>
</file>

<file path=ppt/diagrams/layout10.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xmlns="">
        <a:lvl1pPr>
          <a:lnSpc>
            <a:spcPct val="100000"/>
          </a:lnSpc>
          <a:defRPr cap="all"/>
        </a:lvl1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12.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xmlns="">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15B860-4D35-0D47-BEE7-11725E8FAEB3}" type="datetimeFigureOut">
              <a:rPr lang="en-US" smtClean="0"/>
              <a:t>7/24/2019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1816C0-89FA-334D-8943-1E56A38145BF}" type="slidenum">
              <a:rPr lang="en-US" smtClean="0"/>
              <a:t>‹#›</a:t>
            </a:fld>
            <a:endParaRPr lang="en-US"/>
          </a:p>
        </p:txBody>
      </p:sp>
    </p:spTree>
    <p:extLst>
      <p:ext uri="{BB962C8B-B14F-4D97-AF65-F5344CB8AC3E}">
        <p14:creationId xmlns:p14="http://schemas.microsoft.com/office/powerpoint/2010/main" val="16163412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lecture will provide a history of healthcare in the US and introduce the Medical Practice service line and the functions of the Practice Manager.</a:t>
            </a:r>
          </a:p>
        </p:txBody>
      </p:sp>
      <p:sp>
        <p:nvSpPr>
          <p:cNvPr id="4" name="Slide Number Placeholder 3"/>
          <p:cNvSpPr>
            <a:spLocks noGrp="1"/>
          </p:cNvSpPr>
          <p:nvPr>
            <p:ph type="sldNum" sz="quarter" idx="5"/>
          </p:nvPr>
        </p:nvSpPr>
        <p:spPr/>
        <p:txBody>
          <a:bodyPr/>
          <a:lstStyle/>
          <a:p>
            <a:fld id="{A01816C0-89FA-334D-8943-1E56A38145BF}" type="slidenum">
              <a:rPr lang="en-US" smtClean="0"/>
              <a:t>2</a:t>
            </a:fld>
            <a:endParaRPr lang="en-US"/>
          </a:p>
        </p:txBody>
      </p:sp>
    </p:spTree>
    <p:extLst>
      <p:ext uri="{BB962C8B-B14F-4D97-AF65-F5344CB8AC3E}">
        <p14:creationId xmlns:p14="http://schemas.microsoft.com/office/powerpoint/2010/main" val="1219916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Healthcare tends to be an accurate barometer of US society. Consider that virtually every aspect of social dysfunction, or of</a:t>
            </a:r>
            <a:r>
              <a:rPr lang="en-US" baseline="0" dirty="0" smtClean="0"/>
              <a:t> the human enterprise in general, becomes intertwined with the healthcare system. Most of the US population is born in a hospital, and many die there. The health care system importance is hard to overstate, and the role that medical providers play is a key factor in how the future system of care will take shape.</a:t>
            </a:r>
          </a:p>
          <a:p>
            <a:endParaRPr lang="en-US" baseline="0" dirty="0" smtClean="0"/>
          </a:p>
          <a:p>
            <a:r>
              <a:rPr lang="en-US" baseline="0" dirty="0" smtClean="0"/>
              <a:t>Often the physician practice is the first line of care delivery, and for many patients, the physician provides longitudinal care that sustains health and well-being. Therefore, the medical practice is a fundamental component of the healthcare delivery system, making the management and leadership of the medical practice a key to reforming that system. As the physician practice is often the entry point for most patients into the healthcare system, in many ways it embodies the challenges of practice management, and the choices made to overcome these challenges may be endless and require achieving a careful balance of the art and the science of management. </a:t>
            </a:r>
          </a:p>
          <a:p>
            <a:endParaRPr lang="en-US" baseline="0" dirty="0" smtClean="0"/>
          </a:p>
          <a:p>
            <a:r>
              <a:rPr lang="en-US" baseline="0" dirty="0" smtClean="0"/>
              <a:t>This balance requires what W. Edwards Deming, the father of modern quality management, referred to as </a:t>
            </a:r>
            <a:r>
              <a:rPr lang="en-US" b="1" baseline="0" dirty="0" smtClean="0"/>
              <a:t>Profound Knowledge</a:t>
            </a:r>
            <a:r>
              <a:rPr lang="en-US" b="0" baseline="0" dirty="0" smtClean="0"/>
              <a:t>, as well as the expertise to know when and how to use it. Deming’s concept of profound knowledge is based in systems theory. It holds that every organization is composed of four main interrelated components, people, and processes, which depend on management to carefully orchestrate this interaction:</a:t>
            </a:r>
          </a:p>
          <a:p>
            <a:endParaRPr lang="en-US" b="0" baseline="0" dirty="0" smtClean="0"/>
          </a:p>
          <a:p>
            <a:pPr marL="171450" indent="-171450">
              <a:buFont typeface="Arial" panose="020B0604020202020204" pitchFamily="34" charset="0"/>
              <a:buChar char="•"/>
            </a:pPr>
            <a:r>
              <a:rPr lang="en-US" b="0" baseline="0" dirty="0" smtClean="0"/>
              <a:t>Appreciation of a system</a:t>
            </a:r>
          </a:p>
          <a:p>
            <a:pPr marL="171450" indent="-171450">
              <a:buFont typeface="Arial" panose="020B0604020202020204" pitchFamily="34" charset="0"/>
              <a:buChar char="•"/>
            </a:pPr>
            <a:r>
              <a:rPr lang="en-US" b="0" baseline="0" dirty="0" smtClean="0"/>
              <a:t>Theory of knowledge</a:t>
            </a:r>
          </a:p>
          <a:p>
            <a:pPr marL="171450" indent="-171450">
              <a:buFont typeface="Arial" panose="020B0604020202020204" pitchFamily="34" charset="0"/>
              <a:buChar char="•"/>
            </a:pPr>
            <a:r>
              <a:rPr lang="en-US" b="0" baseline="0" dirty="0" smtClean="0"/>
              <a:t>Psychology of change</a:t>
            </a:r>
          </a:p>
          <a:p>
            <a:pPr marL="171450" indent="-171450">
              <a:buFont typeface="Arial" panose="020B0604020202020204" pitchFamily="34" charset="0"/>
              <a:buChar char="•"/>
            </a:pPr>
            <a:r>
              <a:rPr lang="en-US" b="0" baseline="0" dirty="0" smtClean="0"/>
              <a:t>Knowledge about variation</a:t>
            </a:r>
            <a:endParaRPr lang="en-US" b="1" baseline="0" dirty="0" smtClean="0"/>
          </a:p>
          <a:p>
            <a:pPr marL="0" indent="0">
              <a:buFont typeface="Arial" panose="020B0604020202020204" pitchFamily="34" charset="0"/>
              <a:buNone/>
            </a:pPr>
            <a:endParaRPr lang="en-US" b="1" baseline="0" dirty="0" smtClean="0"/>
          </a:p>
          <a:p>
            <a:pPr marL="0" indent="0">
              <a:buFont typeface="Arial" panose="020B0604020202020204" pitchFamily="34" charset="0"/>
              <a:buNone/>
            </a:pPr>
            <a:r>
              <a:rPr lang="en-US" b="0" baseline="0" dirty="0" smtClean="0"/>
              <a:t>Healthcare is a rapidly changing and variable environment. Constantly, the practice manager must ask themselves what metrics to use and what to ignore. The journey of medical practice management demands that managers answer these questions and many more questions to bring about change in the healthcare system. It requires the full engagement of the provider community if meaningful and lasting change is to occur. Once change is effected, a new paradigm of care delivery will require a new mind-set that moves the industry from healthcare as the goal of the US healthcare system to well-being. Although health is critical to overall well-being, it is not the only issue.</a:t>
            </a:r>
          </a:p>
          <a:p>
            <a:pPr marL="0" indent="0">
              <a:buFont typeface="Arial" panose="020B0604020202020204" pitchFamily="34" charset="0"/>
              <a:buNone/>
            </a:pPr>
            <a:endParaRPr lang="en-US" b="0" baseline="0" dirty="0" smtClean="0"/>
          </a:p>
          <a:p>
            <a:pPr marL="0" indent="0">
              <a:buFont typeface="Arial" panose="020B0604020202020204" pitchFamily="34" charset="0"/>
              <a:buNone/>
            </a:pPr>
            <a:r>
              <a:rPr lang="en-US" b="0" baseline="0" dirty="0" smtClean="0"/>
              <a:t>Throughout this course, the student will be exposed to the technical information on the management of medical practice, but also will be offered insight into necessary new skill sets providers and other healthcare leaders must have and roles they must play to create a paradigm of sustainable care for the future to optimize well-being as well as health. </a:t>
            </a:r>
          </a:p>
        </p:txBody>
      </p:sp>
      <p:sp>
        <p:nvSpPr>
          <p:cNvPr id="4" name="Slide Number Placeholder 3"/>
          <p:cNvSpPr>
            <a:spLocks noGrp="1"/>
          </p:cNvSpPr>
          <p:nvPr>
            <p:ph type="sldNum" sz="quarter" idx="10"/>
          </p:nvPr>
        </p:nvSpPr>
        <p:spPr/>
        <p:txBody>
          <a:bodyPr/>
          <a:lstStyle/>
          <a:p>
            <a:fld id="{A01816C0-89FA-334D-8943-1E56A38145BF}" type="slidenum">
              <a:rPr lang="en-US" smtClean="0"/>
              <a:t>3</a:t>
            </a:fld>
            <a:endParaRPr lang="en-US"/>
          </a:p>
        </p:txBody>
      </p:sp>
    </p:spTree>
    <p:extLst>
      <p:ext uri="{BB962C8B-B14F-4D97-AF65-F5344CB8AC3E}">
        <p14:creationId xmlns:p14="http://schemas.microsoft.com/office/powerpoint/2010/main" val="2799660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Practice management is changing rapidly</a:t>
            </a:r>
            <a:r>
              <a:rPr lang="en-US" baseline="0" dirty="0" smtClean="0"/>
              <a:t> in response to the every-changing landscape of healthcare and the medical practice. To be successful, Practice Managers need to be committed to lifelong learning and be active in our professional organizations to ensure they are up-to-date on current knowledge.</a:t>
            </a:r>
          </a:p>
          <a:p>
            <a:endParaRPr lang="en-US" baseline="0" dirty="0" smtClean="0"/>
          </a:p>
          <a:p>
            <a:r>
              <a:rPr lang="en-US" baseline="0" dirty="0" smtClean="0"/>
              <a:t>The Medical Group Management Association (MGMA), along with its academic arm, the American College of Medical Practice Executives (ACMPE), is the premier practice management education and networking group for practice managers. The organization dates back to 1926 and represents thousands of administrators and executives across the US. MGMA has been instrumental in advancing the knowledge of practice management through the CMPE certification program that is widely recognized in the industry. </a:t>
            </a:r>
          </a:p>
          <a:p>
            <a:endParaRPr lang="en-US" baseline="0" dirty="0" smtClean="0"/>
          </a:p>
          <a:p>
            <a:r>
              <a:rPr lang="en-US" baseline="0" dirty="0" smtClean="0"/>
              <a:t>ACMPE has identified eight areas that are essential for the practice manager to understand. This course will cover each of these areas in detail throughout the next 16 weeks. Each of the domains of the practice management </a:t>
            </a:r>
            <a:r>
              <a:rPr lang="en-US" b="1" baseline="0" dirty="0" smtClean="0"/>
              <a:t>Body of Knowledge</a:t>
            </a:r>
            <a:r>
              <a:rPr lang="en-US" b="0" baseline="0" dirty="0" smtClean="0"/>
              <a:t> will be examined to provide a sound, fundamental based for practice managers and practice leaders. It includes a comprehensive overview that does not assume a great deal of prior education in the field of practice management. The course will examine not only specific information about the management of the medical practice, but will also context in the large US healthcare system. </a:t>
            </a:r>
            <a:endParaRPr lang="en-US" dirty="0"/>
          </a:p>
        </p:txBody>
      </p:sp>
      <p:sp>
        <p:nvSpPr>
          <p:cNvPr id="4" name="Slide Number Placeholder 3"/>
          <p:cNvSpPr>
            <a:spLocks noGrp="1"/>
          </p:cNvSpPr>
          <p:nvPr>
            <p:ph type="sldNum" sz="quarter" idx="10"/>
          </p:nvPr>
        </p:nvSpPr>
        <p:spPr/>
        <p:txBody>
          <a:bodyPr/>
          <a:lstStyle/>
          <a:p>
            <a:fld id="{A01816C0-89FA-334D-8943-1E56A38145BF}" type="slidenum">
              <a:rPr lang="en-US" smtClean="0"/>
              <a:t>4</a:t>
            </a:fld>
            <a:endParaRPr lang="en-US"/>
          </a:p>
        </p:txBody>
      </p:sp>
    </p:spTree>
    <p:extLst>
      <p:ext uri="{BB962C8B-B14F-4D97-AF65-F5344CB8AC3E}">
        <p14:creationId xmlns:p14="http://schemas.microsoft.com/office/powerpoint/2010/main" val="1359379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practice of medicine drives the US healthcare system and its components, and medicine</a:t>
            </a:r>
            <a:r>
              <a:rPr lang="en-US" baseline="0" dirty="0" smtClean="0"/>
              <a:t> is heavily influenced by the system as well. Medical practice and the healthcare system both are built on the foundation of the physician-patient relationship. Although the percentage of total healthcare costs attributed to physicians and other clinical practitioners was 20% in 2015, the so-called clinician’s pen (representing the prescribing and referral power of medical practice clinicians) indirectly accounts for most healthcare system costs. Administrators do not prescribe medication, admit patients, or order tests and services. This fact is just one illustration of a fragmented system whose segments can act independently. This fragmentation must be addressed is medical practices are to provide high-quality healthcare to patients at the lowest cost possible. </a:t>
            </a:r>
          </a:p>
          <a:p>
            <a:endParaRPr lang="en-US" baseline="0" dirty="0" smtClean="0"/>
          </a:p>
          <a:p>
            <a:r>
              <a:rPr lang="en-US" baseline="0" dirty="0" smtClean="0"/>
              <a:t>The first known mention of the practice of medicine is from the Old Kingdom of Ancient Egypt, dating back to about 2600 B.C. Later, the first known code of conduct, the Code of Hammurabi, dealt with many aspects of human behavior and, most importantly for our study, established laws governing the practice of medicine. The first medical text was written approximately 250 years later.</a:t>
            </a:r>
          </a:p>
          <a:p>
            <a:endParaRPr lang="en-US" baseline="0" dirty="0" smtClean="0"/>
          </a:p>
          <a:p>
            <a:r>
              <a:rPr lang="en-US" baseline="0" dirty="0" smtClean="0"/>
              <a:t>Significant points of the development of physician practice are noted in Exhibit 1.2 in your textbook. </a:t>
            </a:r>
          </a:p>
          <a:p>
            <a:endParaRPr lang="en-US" baseline="0" dirty="0" smtClean="0"/>
          </a:p>
          <a:p>
            <a:r>
              <a:rPr lang="en-US" baseline="0" dirty="0" smtClean="0"/>
              <a:t>The evolution of medical practices has coincided with and been driven in part by the development of medical technology and the scientific revolution. Medicine was limited in scope and primitive until the middle of the 19</a:t>
            </a:r>
            <a:r>
              <a:rPr lang="en-US" baseline="30000" dirty="0" smtClean="0"/>
              <a:t>th</a:t>
            </a:r>
            <a:r>
              <a:rPr lang="en-US" baseline="0" dirty="0" smtClean="0"/>
              <a:t> Century. Theories of disease were archaic, and diagnostic tools were nonexistent in most cases. Prior to 1850, medical education constituted of an apprenticeship that was inconsistent and poorly </a:t>
            </a:r>
            <a:r>
              <a:rPr lang="en-US" baseline="0" dirty="0" err="1" smtClean="0"/>
              <a:t>preceptored</a:t>
            </a:r>
            <a:r>
              <a:rPr lang="en-US" baseline="0" dirty="0" smtClean="0"/>
              <a:t>, with no standing curriculum. Procedures focused on expelling the disease with bleedings and emetics. Surgery was limited because of the lack of anesthesia, and as a result, being fast was better than being good. Patients often directed the physician as to the care they should receive. One might say early medical practice was the first iteration of patient-centered care. </a:t>
            </a:r>
            <a:endParaRPr lang="en-US" dirty="0"/>
          </a:p>
        </p:txBody>
      </p:sp>
      <p:sp>
        <p:nvSpPr>
          <p:cNvPr id="4" name="Slide Number Placeholder 3"/>
          <p:cNvSpPr>
            <a:spLocks noGrp="1"/>
          </p:cNvSpPr>
          <p:nvPr>
            <p:ph type="sldNum" sz="quarter" idx="10"/>
          </p:nvPr>
        </p:nvSpPr>
        <p:spPr/>
        <p:txBody>
          <a:bodyPr/>
          <a:lstStyle/>
          <a:p>
            <a:fld id="{A01816C0-89FA-334D-8943-1E56A38145BF}" type="slidenum">
              <a:rPr lang="en-US" smtClean="0"/>
              <a:t>5</a:t>
            </a:fld>
            <a:endParaRPr lang="en-US"/>
          </a:p>
        </p:txBody>
      </p:sp>
    </p:spTree>
    <p:extLst>
      <p:ext uri="{BB962C8B-B14F-4D97-AF65-F5344CB8AC3E}">
        <p14:creationId xmlns:p14="http://schemas.microsoft.com/office/powerpoint/2010/main" val="39218103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amount of information now available</a:t>
            </a:r>
            <a:r>
              <a:rPr lang="en-US" baseline="0" dirty="0" smtClean="0"/>
              <a:t> about medicine and medical practice management is virtually endless, representing many points of view; ideas; political world views; notions about funding and access; and the numerous disciplines in the broader management field, such as accounting, finance, human resources management, organizational development, and logistics. With the vast expanse of knowledge available, managers are encouraged to develop lifelong learning skills. The field is changing so rapidly that the need for continuous updating of knowledge and skills is essential. </a:t>
            </a:r>
          </a:p>
          <a:p>
            <a:endParaRPr lang="en-US" baseline="0" dirty="0" smtClean="0"/>
          </a:p>
          <a:p>
            <a:r>
              <a:rPr lang="en-US" baseline="0" dirty="0" smtClean="0"/>
              <a:t>Recommendations to include in the Practice Manager’s virtual library include:</a:t>
            </a:r>
          </a:p>
          <a:p>
            <a:endParaRPr lang="en-US" baseline="0" dirty="0" smtClean="0"/>
          </a:p>
          <a:p>
            <a:pPr marL="171450" indent="-171450">
              <a:buFont typeface="Arial" panose="020B0604020202020204" pitchFamily="34" charset="0"/>
              <a:buChar char="•"/>
            </a:pPr>
            <a:r>
              <a:rPr lang="en-US" baseline="0" dirty="0" smtClean="0"/>
              <a:t>Centers for Medicare &amp; Medicaid Services (CMS)</a:t>
            </a:r>
          </a:p>
          <a:p>
            <a:pPr marL="171450" indent="-171450">
              <a:buFont typeface="Arial" panose="020B0604020202020204" pitchFamily="34" charset="0"/>
              <a:buChar char="•"/>
            </a:pPr>
            <a:r>
              <a:rPr lang="en-US" baseline="0" dirty="0" smtClean="0"/>
              <a:t>Advisory Board</a:t>
            </a:r>
          </a:p>
          <a:p>
            <a:pPr marL="171450" indent="-171450">
              <a:buFont typeface="Arial" panose="020B0604020202020204" pitchFamily="34" charset="0"/>
              <a:buChar char="•"/>
            </a:pPr>
            <a:r>
              <a:rPr lang="en-US" baseline="0" dirty="0" smtClean="0"/>
              <a:t>National Committee for Quality Assurance</a:t>
            </a:r>
          </a:p>
          <a:p>
            <a:pPr marL="171450" indent="-171450">
              <a:buFont typeface="Arial" panose="020B0604020202020204" pitchFamily="34" charset="0"/>
              <a:buChar char="•"/>
            </a:pPr>
            <a:r>
              <a:rPr lang="en-US" baseline="0" dirty="0" smtClean="0"/>
              <a:t>Institute for Healthcare Improvement (IHI)</a:t>
            </a:r>
          </a:p>
          <a:p>
            <a:pPr marL="171450" indent="-171450">
              <a:buFont typeface="Arial" panose="020B0604020202020204" pitchFamily="34" charset="0"/>
              <a:buChar char="•"/>
            </a:pPr>
            <a:r>
              <a:rPr lang="en-US" baseline="0" dirty="0" smtClean="0"/>
              <a:t>Institute of Medicine (IOM)</a:t>
            </a:r>
          </a:p>
          <a:p>
            <a:pPr marL="171450" indent="-171450">
              <a:buFont typeface="Arial" panose="020B0604020202020204" pitchFamily="34" charset="0"/>
              <a:buChar char="•"/>
            </a:pPr>
            <a:r>
              <a:rPr lang="en-US" baseline="0" dirty="0" smtClean="0"/>
              <a:t>Institute for Health Policy and Innovation (IHPI)</a:t>
            </a:r>
          </a:p>
          <a:p>
            <a:pPr marL="171450" indent="-171450">
              <a:buFont typeface="Arial" panose="020B0604020202020204" pitchFamily="34" charset="0"/>
              <a:buChar char="•"/>
            </a:pPr>
            <a:r>
              <a:rPr lang="en-US" baseline="0" dirty="0" smtClean="0"/>
              <a:t>Kaiser Family Foundation</a:t>
            </a:r>
          </a:p>
          <a:p>
            <a:pPr marL="171450" indent="-171450">
              <a:buFont typeface="Arial" panose="020B0604020202020204" pitchFamily="34" charset="0"/>
              <a:buChar char="•"/>
            </a:pPr>
            <a:r>
              <a:rPr lang="en-US" baseline="0" dirty="0" smtClean="0"/>
              <a:t>Robert Wood Johnson Foundation</a:t>
            </a:r>
          </a:p>
          <a:p>
            <a:pPr marL="171450" indent="-171450">
              <a:buFont typeface="Arial" panose="020B0604020202020204" pitchFamily="34" charset="0"/>
              <a:buChar char="•"/>
            </a:pPr>
            <a:r>
              <a:rPr lang="en-US" baseline="0" dirty="0" smtClean="0"/>
              <a:t>Commonwealth Fund</a:t>
            </a:r>
          </a:p>
          <a:p>
            <a:pPr marL="171450" indent="-171450">
              <a:buFont typeface="Arial" panose="020B0604020202020204" pitchFamily="34" charset="0"/>
              <a:buChar char="•"/>
            </a:pPr>
            <a:r>
              <a:rPr lang="en-US" baseline="0" dirty="0" smtClean="0"/>
              <a:t>Agency for Healthcare Research and Quality (AHRQ)</a:t>
            </a:r>
          </a:p>
          <a:p>
            <a:pPr marL="171450" indent="-171450">
              <a:buFont typeface="Arial" panose="020B0604020202020204" pitchFamily="34" charset="0"/>
              <a:buChar char="•"/>
            </a:pPr>
            <a:r>
              <a:rPr lang="en-US" baseline="0" dirty="0" smtClean="0"/>
              <a:t>Modern Healthcare</a:t>
            </a:r>
          </a:p>
          <a:p>
            <a:pPr marL="171450" indent="-171450">
              <a:buFont typeface="Arial" panose="020B0604020202020204" pitchFamily="34" charset="0"/>
              <a:buChar char="•"/>
            </a:pPr>
            <a:r>
              <a:rPr lang="en-US" baseline="0" dirty="0" smtClean="0"/>
              <a:t>Health Affairs</a:t>
            </a:r>
          </a:p>
          <a:p>
            <a:pPr marL="171450" indent="-171450">
              <a:buFont typeface="Arial" panose="020B0604020202020204" pitchFamily="34" charset="0"/>
              <a:buChar char="•"/>
            </a:pPr>
            <a:r>
              <a:rPr lang="en-US" baseline="0" dirty="0" smtClean="0"/>
              <a:t>Health Financial Management Association (HFMA)</a:t>
            </a:r>
          </a:p>
          <a:p>
            <a:pPr marL="171450" indent="-171450">
              <a:buFont typeface="Arial" panose="020B0604020202020204" pitchFamily="34" charset="0"/>
              <a:buChar char="•"/>
            </a:pPr>
            <a:r>
              <a:rPr lang="en-US" baseline="0" dirty="0" smtClean="0"/>
              <a:t>Medical Group Management Association (MGMA)</a:t>
            </a:r>
          </a:p>
        </p:txBody>
      </p:sp>
      <p:sp>
        <p:nvSpPr>
          <p:cNvPr id="4" name="Slide Number Placeholder 3"/>
          <p:cNvSpPr>
            <a:spLocks noGrp="1"/>
          </p:cNvSpPr>
          <p:nvPr>
            <p:ph type="sldNum" sz="quarter" idx="10"/>
          </p:nvPr>
        </p:nvSpPr>
        <p:spPr/>
        <p:txBody>
          <a:bodyPr/>
          <a:lstStyle/>
          <a:p>
            <a:fld id="{A01816C0-89FA-334D-8943-1E56A38145BF}" type="slidenum">
              <a:rPr lang="en-US" smtClean="0"/>
              <a:t>6</a:t>
            </a:fld>
            <a:endParaRPr lang="en-US"/>
          </a:p>
        </p:txBody>
      </p:sp>
    </p:spTree>
    <p:extLst>
      <p:ext uri="{BB962C8B-B14F-4D97-AF65-F5344CB8AC3E}">
        <p14:creationId xmlns:p14="http://schemas.microsoft.com/office/powerpoint/2010/main" val="2832120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Medical practices can take many forms, ranging from small sole proprietorships to large multispecialty medical practices. Recent years have seen more medical practices embedded in large healthcare organizations, which also may be solo practices or</a:t>
            </a:r>
            <a:r>
              <a:rPr lang="en-US" baseline="0" dirty="0" smtClean="0"/>
              <a:t> large multispecialty entities.</a:t>
            </a:r>
          </a:p>
          <a:p>
            <a:endParaRPr lang="en-US" baseline="0" dirty="0" smtClean="0"/>
          </a:p>
          <a:p>
            <a:r>
              <a:rPr lang="en-US" baseline="0" dirty="0" smtClean="0"/>
              <a:t>A </a:t>
            </a:r>
            <a:r>
              <a:rPr lang="en-US" b="1" baseline="0" dirty="0" smtClean="0"/>
              <a:t>group practice</a:t>
            </a:r>
            <a:r>
              <a:rPr lang="en-US" b="0" baseline="0" dirty="0" smtClean="0"/>
              <a:t> is defined as a medical practice consisting of two or more practitioners working in a common management and administrative structure. </a:t>
            </a:r>
            <a:r>
              <a:rPr lang="en-US" b="1" baseline="0" dirty="0" smtClean="0"/>
              <a:t>Single-specialty groups </a:t>
            </a:r>
            <a:r>
              <a:rPr lang="en-US" b="0" baseline="0" dirty="0" smtClean="0"/>
              <a:t>are those that focus on one aspect of medicine, such as: general surgery, family practice, orthopedics, cardiology, or internal medicine. </a:t>
            </a:r>
            <a:r>
              <a:rPr lang="en-US" b="1" baseline="0" dirty="0" smtClean="0"/>
              <a:t>Multi-specialty groups</a:t>
            </a:r>
            <a:r>
              <a:rPr lang="en-US" b="0" baseline="0" dirty="0" smtClean="0"/>
              <a:t> contain more than one medical specialty in the organization. Multi-specialty groups are highly integrated, with a common governance leadership and management structure, and they have a highly developed corporate system for managing finances and dealing with regulatory agencies. Their operation and function are much more complex than those of solo or small practices.</a:t>
            </a:r>
          </a:p>
          <a:p>
            <a:endParaRPr lang="en-US" b="0" baseline="0" dirty="0" smtClean="0"/>
          </a:p>
          <a:p>
            <a:r>
              <a:rPr lang="en-US" b="1" baseline="0" dirty="0" smtClean="0"/>
              <a:t>Integrated delivery systems</a:t>
            </a:r>
            <a:r>
              <a:rPr lang="en-US" b="0" baseline="0" dirty="0" smtClean="0"/>
              <a:t> are networks of healthcare organizations under a single holding company or parent organization that contain multiple components of healthcare delivery. An IDS often includes hospitals, physicians and other clinicians, and payment organizations, often referred to as third-party payer organizations. The goal is to provide as complete a continuum of care as possible.  </a:t>
            </a:r>
            <a:endParaRPr lang="en-US" dirty="0"/>
          </a:p>
        </p:txBody>
      </p:sp>
      <p:sp>
        <p:nvSpPr>
          <p:cNvPr id="4" name="Slide Number Placeholder 3"/>
          <p:cNvSpPr>
            <a:spLocks noGrp="1"/>
          </p:cNvSpPr>
          <p:nvPr>
            <p:ph type="sldNum" sz="quarter" idx="10"/>
          </p:nvPr>
        </p:nvSpPr>
        <p:spPr/>
        <p:txBody>
          <a:bodyPr/>
          <a:lstStyle/>
          <a:p>
            <a:fld id="{A01816C0-89FA-334D-8943-1E56A38145BF}" type="slidenum">
              <a:rPr lang="en-US" smtClean="0"/>
              <a:t>7</a:t>
            </a:fld>
            <a:endParaRPr lang="en-US"/>
          </a:p>
        </p:txBody>
      </p:sp>
    </p:spTree>
    <p:extLst>
      <p:ext uri="{BB962C8B-B14F-4D97-AF65-F5344CB8AC3E}">
        <p14:creationId xmlns:p14="http://schemas.microsoft.com/office/powerpoint/2010/main" val="23645885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Physicians have played a pivotal</a:t>
            </a:r>
            <a:r>
              <a:rPr lang="en-US" baseline="0" dirty="0" smtClean="0"/>
              <a:t> role in the US healthcare system since its inception. Physicians and non-physician providers care for patients by: assessing patient’s health status, diagnosing the patient’s condition, and prescribing and performing treatment.</a:t>
            </a:r>
          </a:p>
          <a:p>
            <a:endParaRPr lang="en-US" baseline="0" dirty="0" smtClean="0"/>
          </a:p>
          <a:p>
            <a:r>
              <a:rPr lang="en-US" baseline="0" dirty="0" smtClean="0"/>
              <a:t>The medical practice is unlike any other organization in the medical field because the nature and identify of the practice is closely linked to the individual providers in the practice. The providers are the primary producers and the primary governance body, and they are held accountable for the performance of the practice in a personal way. Their income is directly tied to the practice’s performance, more closely than for other medical field workers. </a:t>
            </a:r>
          </a:p>
          <a:p>
            <a:endParaRPr lang="en-US" baseline="0" dirty="0" smtClean="0"/>
          </a:p>
          <a:p>
            <a:r>
              <a:rPr lang="en-US" baseline="0" dirty="0" smtClean="0"/>
              <a:t>The challenge in practice management is to serve the interests of the providers while maintaining a focus on the patient, with patient focus being the </a:t>
            </a:r>
            <a:r>
              <a:rPr lang="en-US" b="1" baseline="0" dirty="0" smtClean="0"/>
              <a:t>True North</a:t>
            </a:r>
            <a:r>
              <a:rPr lang="en-US" b="0" baseline="0" dirty="0" smtClean="0"/>
              <a:t> of the practice. True north is a concept taken from Lean management that embodies the ideal state of a practices, its providers’ vision of perfection, and the type of quality of practice it should strive to achieve every day. True north should transcend the individual and his or her personal goals or actions. Achieving personal objectives is not mutually exclusive but coincidental with true north. </a:t>
            </a:r>
            <a:endParaRPr lang="en-US" baseline="0" dirty="0" smtClean="0"/>
          </a:p>
        </p:txBody>
      </p:sp>
      <p:sp>
        <p:nvSpPr>
          <p:cNvPr id="4" name="Slide Number Placeholder 3"/>
          <p:cNvSpPr>
            <a:spLocks noGrp="1"/>
          </p:cNvSpPr>
          <p:nvPr>
            <p:ph type="sldNum" sz="quarter" idx="10"/>
          </p:nvPr>
        </p:nvSpPr>
        <p:spPr/>
        <p:txBody>
          <a:bodyPr/>
          <a:lstStyle/>
          <a:p>
            <a:fld id="{A01816C0-89FA-334D-8943-1E56A38145BF}" type="slidenum">
              <a:rPr lang="en-US" smtClean="0"/>
              <a:t>8</a:t>
            </a:fld>
            <a:endParaRPr lang="en-US"/>
          </a:p>
        </p:txBody>
      </p:sp>
    </p:spTree>
    <p:extLst>
      <p:ext uri="{BB962C8B-B14F-4D97-AF65-F5344CB8AC3E}">
        <p14:creationId xmlns:p14="http://schemas.microsoft.com/office/powerpoint/2010/main" val="26068412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primary care physician (PCP) is often the first contact for a patient with an undiagnosed health concern. In addition</a:t>
            </a:r>
            <a:r>
              <a:rPr lang="en-US" baseline="0" dirty="0" smtClean="0"/>
              <a:t>, PCPs frequently provide continuing care for many medical conditions that are not limited by cause, organ system, or diagnosis. This purview of practice differs from that of a medical specialist, who has completed advanced education and clinical training in a specific area of medicine and typically focuses on the diagnosis and treatment of one organized system of the body and its diseases. </a:t>
            </a:r>
          </a:p>
          <a:p>
            <a:endParaRPr lang="en-US" baseline="0" dirty="0" smtClean="0"/>
          </a:p>
          <a:p>
            <a:r>
              <a:rPr lang="en-US" baseline="0" dirty="0" smtClean="0"/>
              <a:t>Nurse practitioners (NPs) and Physician assistants (PAs) are a growing segment of medical service providers. A PA is a nationally certified and state-licensed medical professional PAs practice medicine with physicians and other providers and are allowed to prescribe medications in all US states, districts, and the majority of US territories. A NP is a registered nurse qualified, through advanced training, to assume some of the duties and responsibilities of a physician. </a:t>
            </a:r>
          </a:p>
          <a:p>
            <a:endParaRPr lang="en-US" baseline="0" dirty="0" smtClean="0"/>
          </a:p>
          <a:p>
            <a:r>
              <a:rPr lang="en-US" baseline="0" dirty="0" smtClean="0"/>
              <a:t>PAs and NPs are sometimes referred to as advanced practice professionals or mid-level providers (a term which is now obsolete). State laws vary as to specific duties PAs and NPs are allowed to perform, so the practice manager must be fully aware and informed on their state regulations. Advanced practice professionals are becoming increasingly important to medical practices because they can replace physicians in care delivery for many services, reserving the physician for more complex care requiring their expertise. PAs and NPs often work as part of a care team with the physician. In some cases the advanced practice professional may examine the patient first, collect facts and findings, and then, in collaboration with the physician, make a diagnosis and develop a treatment plan. The physician supervises the process and conducts his or her own examination of the patients to ensure that the proper care is delivered. The physician often checks critical elements of the exam and establishes a relationship with the patient. The PA or NP typically follows up with the patient once the treatment plan is established. </a:t>
            </a:r>
            <a:endParaRPr lang="en-US" dirty="0"/>
          </a:p>
        </p:txBody>
      </p:sp>
      <p:sp>
        <p:nvSpPr>
          <p:cNvPr id="4" name="Slide Number Placeholder 3"/>
          <p:cNvSpPr>
            <a:spLocks noGrp="1"/>
          </p:cNvSpPr>
          <p:nvPr>
            <p:ph type="sldNum" sz="quarter" idx="10"/>
          </p:nvPr>
        </p:nvSpPr>
        <p:spPr/>
        <p:txBody>
          <a:bodyPr/>
          <a:lstStyle/>
          <a:p>
            <a:fld id="{A01816C0-89FA-334D-8943-1E56A38145BF}" type="slidenum">
              <a:rPr lang="en-US" smtClean="0"/>
              <a:t>9</a:t>
            </a:fld>
            <a:endParaRPr lang="en-US"/>
          </a:p>
        </p:txBody>
      </p:sp>
    </p:spTree>
    <p:extLst>
      <p:ext uri="{BB962C8B-B14F-4D97-AF65-F5344CB8AC3E}">
        <p14:creationId xmlns:p14="http://schemas.microsoft.com/office/powerpoint/2010/main" val="2355051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 50 states require physicians</a:t>
            </a:r>
            <a:r>
              <a:rPr lang="en-US" baseline="0" dirty="0" smtClean="0"/>
              <a:t> and medical providers to hold a license. The licensing of medical providers is performed under the oversight of a medical examining board. These boards have the right to grant a license to practice medicine and the responsibility to investigate and discipline providers in cases of inappropriate conduct. The license provides the provider the general right and privilege to practice management, but they usually do not grant specific privileges to practice a particular medical specialty as this is beyond the scope of licensure. </a:t>
            </a:r>
          </a:p>
          <a:p>
            <a:endParaRPr lang="en-US" baseline="0" dirty="0" smtClean="0"/>
          </a:p>
          <a:p>
            <a:r>
              <a:rPr lang="en-US" baseline="0" dirty="0" smtClean="0"/>
              <a:t>Licensure should not be confused with certification. Physicians receive board certification in their field of specialty that states that they have passed a board exam and hold expertise in a specific specialty of medicine. While board certification is not a requirement to practice, many hospitals will not grant privileges to practitioners who are not board certified. </a:t>
            </a:r>
          </a:p>
          <a:p>
            <a:endParaRPr lang="en-US" baseline="0" dirty="0" smtClean="0"/>
          </a:p>
          <a:p>
            <a:r>
              <a:rPr lang="en-US" baseline="0" dirty="0" smtClean="0"/>
              <a:t>While MDs and Dos are fully licensed physicians in the US, doctors of osteopathy (Dos) differ from medical doctors (MDs) in the education path they take for their medical education. DOs attend osteopathic medical schools and MDs attend allopathic medical schools. Each type of school teaches the diagnosis and treatment of disease, but the disciplines vary somewhat in the philosophy. Osteopathic schools teach a holistic view of human disease and treatment rather that a systems view of disease and treatment. DOs often finish their postgraduate training in allopathic residencies and fellowships, which further reduces the distinction between the two types of physicians. </a:t>
            </a:r>
          </a:p>
        </p:txBody>
      </p:sp>
      <p:sp>
        <p:nvSpPr>
          <p:cNvPr id="4" name="Slide Number Placeholder 3"/>
          <p:cNvSpPr>
            <a:spLocks noGrp="1"/>
          </p:cNvSpPr>
          <p:nvPr>
            <p:ph type="sldNum" sz="quarter" idx="10"/>
          </p:nvPr>
        </p:nvSpPr>
        <p:spPr/>
        <p:txBody>
          <a:bodyPr/>
          <a:lstStyle/>
          <a:p>
            <a:fld id="{A01816C0-89FA-334D-8943-1E56A38145BF}" type="slidenum">
              <a:rPr lang="en-US" smtClean="0"/>
              <a:t>10</a:t>
            </a:fld>
            <a:endParaRPr lang="en-US"/>
          </a:p>
        </p:txBody>
      </p:sp>
    </p:spTree>
    <p:extLst>
      <p:ext uri="{BB962C8B-B14F-4D97-AF65-F5344CB8AC3E}">
        <p14:creationId xmlns:p14="http://schemas.microsoft.com/office/powerpoint/2010/main" val="2335299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Three fundamental aspects of practice management and care delivery</a:t>
            </a:r>
            <a:r>
              <a:rPr lang="en-US" baseline="0" dirty="0" smtClean="0"/>
              <a:t> are important to focus on in any discussion medical practice: </a:t>
            </a:r>
          </a:p>
          <a:p>
            <a:endParaRPr lang="en-US" baseline="0" dirty="0" smtClean="0"/>
          </a:p>
          <a:p>
            <a:pPr marL="171450" indent="-171450">
              <a:buFont typeface="Arial" panose="020B0604020202020204" pitchFamily="34" charset="0"/>
              <a:buChar char="•"/>
            </a:pPr>
            <a:r>
              <a:rPr lang="en-US" baseline="0" dirty="0" smtClean="0"/>
              <a:t>High quality</a:t>
            </a:r>
          </a:p>
          <a:p>
            <a:pPr marL="171450" indent="-171450">
              <a:buFont typeface="Arial" panose="020B0604020202020204" pitchFamily="34" charset="0"/>
              <a:buChar char="•"/>
            </a:pPr>
            <a:r>
              <a:rPr lang="en-US" baseline="0" dirty="0" smtClean="0"/>
              <a:t>High access</a:t>
            </a:r>
          </a:p>
          <a:p>
            <a:pPr marL="171450" indent="-171450">
              <a:buFont typeface="Arial" panose="020B0604020202020204" pitchFamily="34" charset="0"/>
              <a:buChar char="•"/>
            </a:pPr>
            <a:r>
              <a:rPr lang="en-US" baseline="0" dirty="0" smtClean="0"/>
              <a:t>Low cost</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Economist may argue that a practice can succeed as a business with any two of those three components, for instance, high quality and high level of access, where cost is not low. Indeed, economic theory holds that a business cannot achieve all three simultaneously. However, medical practices must achieve each to be an effective and high-quality practice. </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Consider that in some countries, to limit healthcare costs, a concern around the world, their healthcare systems limit access. For example, delays are seen with hip replacements, knee replacements, and even some essential surgeries. In the US, these procedures can be undertaken almost immediately. However, healthcare costs for care and treatment are much higher in the US than in other countries. Thus, one job of the practice manager and leader is to maximize and optimize the relationship between cost, access, and quality. See exhibit 1.10 in your textbook for an example of this. </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As a US society has changed, so has the practice of medicine. In social terms, the country has moved from a time when information about health and our healthcare was the sole purview of the medical professional to a time when individuals have access to an enormous amount of information. The internet alone has had a profound impact on healthcare. Patients are now able to read virtually about any condition, diagnosis, or treatment, and in many cases, they make judgments about what options is in their best interest. </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aseline="0" dirty="0" smtClean="0"/>
              <a:t>Patients also have demonstrated new, or renewed, interest in alternative forms of healthcare. A variety of terms are associated with alternative medicine, including: complementary medicine and integrative medicine. Complementary and alternative medicine modalities include acupuncture, energy therapies, magnetic field therapies, therapeutic touch, Reiki, </a:t>
            </a:r>
            <a:r>
              <a:rPr lang="en-US" baseline="0" dirty="0" err="1" smtClean="0"/>
              <a:t>Ayurvedic</a:t>
            </a:r>
            <a:r>
              <a:rPr lang="en-US" baseline="0" dirty="0" smtClean="0"/>
              <a:t> medicine, herbal medicine, and Chinese medicine, to name a few. With the increase in utilization of alternative modalities of treatment, it indicates that patents are seeking solutions that suit their healthcare needs better than traditional medicine does. </a:t>
            </a:r>
          </a:p>
        </p:txBody>
      </p:sp>
      <p:sp>
        <p:nvSpPr>
          <p:cNvPr id="4" name="Slide Number Placeholder 3"/>
          <p:cNvSpPr>
            <a:spLocks noGrp="1"/>
          </p:cNvSpPr>
          <p:nvPr>
            <p:ph type="sldNum" sz="quarter" idx="10"/>
          </p:nvPr>
        </p:nvSpPr>
        <p:spPr/>
        <p:txBody>
          <a:bodyPr/>
          <a:lstStyle/>
          <a:p>
            <a:fld id="{A01816C0-89FA-334D-8943-1E56A38145BF}" type="slidenum">
              <a:rPr lang="en-US" smtClean="0"/>
              <a:t>11</a:t>
            </a:fld>
            <a:endParaRPr lang="en-US"/>
          </a:p>
        </p:txBody>
      </p:sp>
    </p:spTree>
    <p:extLst>
      <p:ext uri="{BB962C8B-B14F-4D97-AF65-F5344CB8AC3E}">
        <p14:creationId xmlns:p14="http://schemas.microsoft.com/office/powerpoint/2010/main" val="2566554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a:t>
            </a:r>
            <a:r>
              <a:rPr lang="en-US" b="1" baseline="0" dirty="0" smtClean="0"/>
              <a:t>perfect storm</a:t>
            </a:r>
            <a:r>
              <a:rPr lang="en-US" b="0" baseline="0" dirty="0" smtClean="0"/>
              <a:t> metaphor describes the coalescing of multiple events to create dramatic and unique consequences. Similar to the scenario depicted in the Sebastian </a:t>
            </a:r>
            <a:r>
              <a:rPr lang="en-US" b="0" baseline="0" dirty="0" err="1" smtClean="0"/>
              <a:t>Junger</a:t>
            </a:r>
            <a:r>
              <a:rPr lang="en-US" b="0" baseline="0" dirty="0" smtClean="0"/>
              <a:t> novel, he describes a catastrophic storm off the coast of New Bedford, MA, some US healthcare observers would describe what is happening today in healthcare as a perfect storm. Elements of the perfect storm in the practice of medicine are show in in exhibit 1.1 of the textbook. </a:t>
            </a:r>
          </a:p>
          <a:p>
            <a:endParaRPr lang="en-US" b="0" baseline="0" dirty="0" smtClean="0"/>
          </a:p>
          <a:p>
            <a:r>
              <a:rPr lang="en-US" b="1" baseline="0" dirty="0" smtClean="0"/>
              <a:t>The Cost of Care:</a:t>
            </a:r>
            <a:r>
              <a:rPr lang="en-US" b="0" baseline="0" dirty="0" smtClean="0"/>
              <a:t> No factor has affected the sense of urgency to reform the US system of healthcare more than the cost. US healthcare spending increased 5.3% to $3.0 trillion in 2014 or $9,523 per person. This growth was primarily the result of the coverage expansions under the ACA, particularly for Medicaid and private health insurance. Of course, the trend of rapidly increasing healthcare costs was seen long before the passage and enactment of the ACA: The share of the US economy devoted to healthcare spending was 17.5%, up from 17.3% in 2013 and almost 2.5x that of other Western countries. </a:t>
            </a:r>
          </a:p>
          <a:p>
            <a:endParaRPr lang="en-US" b="0" baseline="0" dirty="0" smtClean="0"/>
          </a:p>
          <a:p>
            <a:r>
              <a:rPr lang="en-US" b="1" baseline="0" dirty="0" smtClean="0"/>
              <a:t>The Affordable Care Act:</a:t>
            </a:r>
            <a:r>
              <a:rPr lang="en-US" b="0" baseline="0" dirty="0" smtClean="0"/>
              <a:t> Since the passage of Medicare and Medicaid legislation in 1965, no other law has had a great impact on healthcare delivery than the PPACA. </a:t>
            </a:r>
          </a:p>
          <a:p>
            <a:endParaRPr lang="en-US" b="0" baseline="0" dirty="0" smtClean="0"/>
          </a:p>
          <a:p>
            <a:r>
              <a:rPr lang="en-US" b="1" baseline="0" dirty="0" smtClean="0"/>
              <a:t>Policy Issues: </a:t>
            </a:r>
            <a:r>
              <a:rPr lang="en-US" b="0" baseline="0" dirty="0" smtClean="0"/>
              <a:t>As healthcare moved from a trade to a profession, its regulation increased. Every state now licenses the practice of medicine and enforces educational and training standards towards that end. Major pieces of legislation have been instrumental in shaping the direction of the practice of medicine in some important ways; they include the following:</a:t>
            </a:r>
          </a:p>
          <a:p>
            <a:pPr marL="171450" indent="-171450">
              <a:buFont typeface="Arial" panose="020B0604020202020204" pitchFamily="34" charset="0"/>
              <a:buChar char="•"/>
            </a:pPr>
            <a:r>
              <a:rPr lang="en-US" b="0" baseline="0" dirty="0" smtClean="0"/>
              <a:t>Corporate Practices Act</a:t>
            </a:r>
          </a:p>
          <a:p>
            <a:pPr marL="171450" indent="-171450">
              <a:buFont typeface="Arial" panose="020B0604020202020204" pitchFamily="34" charset="0"/>
              <a:buChar char="•"/>
            </a:pPr>
            <a:r>
              <a:rPr lang="en-US" b="0" baseline="0" dirty="0" smtClean="0"/>
              <a:t>Medicare and Medicaid legislation</a:t>
            </a:r>
          </a:p>
          <a:p>
            <a:pPr marL="171450" indent="-171450">
              <a:buFont typeface="Arial" panose="020B0604020202020204" pitchFamily="34" charset="0"/>
              <a:buChar char="•"/>
            </a:pPr>
            <a:r>
              <a:rPr lang="en-US" b="0" baseline="0" dirty="0" smtClean="0"/>
              <a:t>Balanced Budget Act of 1997</a:t>
            </a:r>
          </a:p>
          <a:p>
            <a:pPr marL="171450" indent="-171450">
              <a:buFont typeface="Arial" panose="020B0604020202020204" pitchFamily="34" charset="0"/>
              <a:buChar char="•"/>
            </a:pPr>
            <a:r>
              <a:rPr lang="en-US" b="0" baseline="0" dirty="0" smtClean="0"/>
              <a:t>PPACA</a:t>
            </a:r>
          </a:p>
          <a:p>
            <a:pPr marL="171450" indent="-171450">
              <a:buFont typeface="Arial" panose="020B0604020202020204" pitchFamily="34" charset="0"/>
              <a:buChar char="•"/>
            </a:pPr>
            <a:r>
              <a:rPr lang="en-US" b="0" baseline="0" dirty="0" smtClean="0"/>
              <a:t>MACRA</a:t>
            </a:r>
          </a:p>
          <a:p>
            <a:pPr marL="0" indent="0">
              <a:buFont typeface="Arial" panose="020B0604020202020204" pitchFamily="34" charset="0"/>
              <a:buNone/>
            </a:pPr>
            <a:endParaRPr lang="en-US" b="0" baseline="0" dirty="0" smtClean="0"/>
          </a:p>
          <a:p>
            <a:pPr marL="0" indent="0">
              <a:buFont typeface="Arial" panose="020B0604020202020204" pitchFamily="34" charset="0"/>
              <a:buNone/>
            </a:pPr>
            <a:r>
              <a:rPr lang="en-US" b="1" baseline="0" dirty="0" smtClean="0"/>
              <a:t>Disease Burden Changes:</a:t>
            </a:r>
            <a:r>
              <a:rPr lang="en-US" b="0" baseline="0" dirty="0" smtClean="0"/>
              <a:t> Another significant issue facing the modern healthcare practice is how the burden of disease, or the impact of a health problem as measured by financial cost, mortality, morbidity, or other indicators, has changed and whether providers can keep up with these changes. Almost half of US residents have at least one chronic condition, and more than 85% of those older than 65 have a chronic disease. The CDC defines a chronic disease has a disease that persist from three months or more. These diseases cannot be generally prevented by vaccines or cured by medication, and they do not disappear spontaneously. Chronic disease is a major driver of cost because approximately 80% of healthcare resources expended are used by people with chronic conditions. </a:t>
            </a:r>
          </a:p>
          <a:p>
            <a:pPr marL="0" indent="0">
              <a:buFont typeface="Arial" panose="020B0604020202020204" pitchFamily="34" charset="0"/>
              <a:buNone/>
            </a:pPr>
            <a:endParaRPr lang="en-US" b="0" baseline="0" dirty="0" smtClean="0"/>
          </a:p>
          <a:p>
            <a:pPr marL="0" indent="0">
              <a:buFont typeface="Arial" panose="020B0604020202020204" pitchFamily="34" charset="0"/>
              <a:buNone/>
            </a:pPr>
            <a:r>
              <a:rPr lang="en-US" b="1" baseline="0" dirty="0" smtClean="0"/>
              <a:t>Importance of Prevention</a:t>
            </a:r>
            <a:r>
              <a:rPr lang="en-US" b="0" baseline="0" dirty="0" smtClean="0"/>
              <a:t>: With the rise of the chronic disease burden, recent legislation and innovative practice models have focused on prevention. Prevention can take place at one of three levels:</a:t>
            </a:r>
          </a:p>
          <a:p>
            <a:pPr marL="171450" indent="-171450">
              <a:buFont typeface="Arial" panose="020B0604020202020204" pitchFamily="34" charset="0"/>
              <a:buChar char="•"/>
            </a:pPr>
            <a:r>
              <a:rPr lang="en-US" b="1" baseline="0" dirty="0" smtClean="0"/>
              <a:t>Primary Prevention: </a:t>
            </a:r>
            <a:r>
              <a:rPr lang="en-US" b="0" baseline="0" dirty="0" smtClean="0"/>
              <a:t>seeks to avoid the onset of disease using risk-reduction strategies such as behavior modification or exposure control to enhance resistance to the effects of exposure to a disease agent. </a:t>
            </a:r>
          </a:p>
          <a:p>
            <a:pPr marL="171450" indent="-171450">
              <a:buFont typeface="Arial" panose="020B0604020202020204" pitchFamily="34" charset="0"/>
              <a:buChar char="•"/>
            </a:pPr>
            <a:r>
              <a:rPr lang="en-US" b="1" baseline="0" dirty="0" smtClean="0"/>
              <a:t>Secondary Prevention:</a:t>
            </a:r>
            <a:r>
              <a:rPr lang="en-US" b="0" baseline="0" dirty="0" smtClean="0"/>
              <a:t> includes procedures that detect and treat so-called preclinical health status changes and controlling disease progression.</a:t>
            </a:r>
          </a:p>
          <a:p>
            <a:pPr marL="171450" indent="-171450">
              <a:buFont typeface="Arial" panose="020B0604020202020204" pitchFamily="34" charset="0"/>
              <a:buChar char="•"/>
            </a:pPr>
            <a:r>
              <a:rPr lang="en-US" b="1" baseline="0" dirty="0" smtClean="0"/>
              <a:t>Tertiary prevention: </a:t>
            </a:r>
            <a:r>
              <a:rPr lang="en-US" b="0" baseline="0" dirty="0" smtClean="0"/>
              <a:t>reduces the impact of disease on the patient’s functioning, longevity, and quality of life. </a:t>
            </a:r>
          </a:p>
          <a:p>
            <a:pPr marL="0" indent="0">
              <a:buFont typeface="Arial" panose="020B0604020202020204" pitchFamily="34" charset="0"/>
              <a:buNone/>
            </a:pPr>
            <a:endParaRPr lang="en-US" b="0" baseline="0" dirty="0" smtClean="0"/>
          </a:p>
          <a:p>
            <a:pPr marL="0" indent="0">
              <a:buFont typeface="Arial" panose="020B0604020202020204" pitchFamily="34" charset="0"/>
              <a:buNone/>
            </a:pPr>
            <a:r>
              <a:rPr lang="en-US" b="1" baseline="0" dirty="0" smtClean="0"/>
              <a:t>Lack of Coordinated System of Care:</a:t>
            </a:r>
            <a:r>
              <a:rPr lang="en-US" b="0" baseline="0" dirty="0" smtClean="0"/>
              <a:t> The US healthcare system currently does not pay adequate attention to the continuum of health services and the continuum of care. As human beings, we have healthcare concerns starting before we are born and present or emerging all the way until the end of our lives. An effective system of care needs to reflect all the stages of one’s life. In particular, end-of-life care is an issue that lacks a coordinated model in the US. A coordinated system of care also should be concerned with the determinants of health. Healthcare is a component, but many others are present. The increased focus on the determinants of health points to the need for medical practices to be aware of and attend to the other factors. </a:t>
            </a:r>
          </a:p>
          <a:p>
            <a:pPr marL="0" indent="0">
              <a:buFont typeface="Arial" panose="020B0604020202020204" pitchFamily="34" charset="0"/>
              <a:buNone/>
            </a:pPr>
            <a:endParaRPr lang="en-US" b="0" baseline="0" dirty="0" smtClean="0"/>
          </a:p>
          <a:p>
            <a:pPr marL="0" indent="0">
              <a:buFont typeface="Arial" panose="020B0604020202020204" pitchFamily="34" charset="0"/>
              <a:buNone/>
            </a:pPr>
            <a:r>
              <a:rPr lang="en-US" b="1" baseline="0" dirty="0" smtClean="0"/>
              <a:t>Rise of Consumerism:</a:t>
            </a:r>
            <a:r>
              <a:rPr lang="en-US" b="0" baseline="0" dirty="0" smtClean="0"/>
              <a:t> An area of medical practice and healthcare in general that also has received regular attention recently is the patient/family experience. In considering this issue, one must first distinguish between two primary modes of practice as they relate to patient care. </a:t>
            </a:r>
          </a:p>
          <a:p>
            <a:pPr marL="171450" indent="-171450">
              <a:buFont typeface="Arial" panose="020B0604020202020204" pitchFamily="34" charset="0"/>
              <a:buChar char="•"/>
            </a:pPr>
            <a:r>
              <a:rPr lang="en-US" b="1" baseline="0" dirty="0" smtClean="0"/>
              <a:t>Provider-Directed Care:</a:t>
            </a:r>
            <a:r>
              <a:rPr lang="en-US" b="0" baseline="0" dirty="0" smtClean="0"/>
              <a:t> In this model, which has been practice for decades in the US, the provider makes the vast majority of decisions and determines the type and extent of care that the patient receives. One concern related to provider-directed care is that the patient may have little understanding about the treatment being received and, therefore, be less committed to complying with instructions. </a:t>
            </a:r>
          </a:p>
          <a:p>
            <a:pPr marL="171450" indent="-171450">
              <a:buFont typeface="Arial" panose="020B0604020202020204" pitchFamily="34" charset="0"/>
              <a:buChar char="•"/>
            </a:pPr>
            <a:r>
              <a:rPr lang="en-US" b="1" baseline="0" dirty="0" smtClean="0"/>
              <a:t>Patient-Centered Care:</a:t>
            </a:r>
            <a:r>
              <a:rPr lang="en-US" b="0" baseline="0" dirty="0" smtClean="0"/>
              <a:t> In this model, the patient and his or her family play a central role in conjunction with the provider. The provider offers multiple options to the patient, all of which are medically acceptable, and the patient assumes greater decision-making responsibility regarding the approach to treatment. Patient-centered care can be seen in decisions relating to the treatment of different diseases. One major initiative in population health management that involves the medical practice is the </a:t>
            </a:r>
            <a:r>
              <a:rPr lang="en-US" b="1" baseline="0" dirty="0" smtClean="0"/>
              <a:t>patient-centered medical home (PCMH)</a:t>
            </a:r>
            <a:r>
              <a:rPr lang="en-US" b="0" baseline="0" dirty="0" smtClean="0"/>
              <a:t>. The PCMH provides a starting place for the patient to receive all his or her non-emergent medical care. It is characterized by 24/7 access to tightly coordinated care by a team of providers. Primary care is provided at the PCMH location and other medical services are referred to specialists as appropriate. </a:t>
            </a:r>
          </a:p>
          <a:p>
            <a:pPr marL="0" indent="0">
              <a:buFont typeface="Arial" panose="020B0604020202020204" pitchFamily="34" charset="0"/>
              <a:buNone/>
            </a:pPr>
            <a:endParaRPr lang="en-US" b="0" baseline="0" dirty="0" smtClean="0"/>
          </a:p>
          <a:p>
            <a:pPr marL="0" indent="0">
              <a:buFont typeface="Arial" panose="020B0604020202020204" pitchFamily="34" charset="0"/>
              <a:buNone/>
            </a:pPr>
            <a:r>
              <a:rPr lang="en-US" b="1" baseline="0" dirty="0" smtClean="0"/>
              <a:t>Patient Safety and Quality Concerns: </a:t>
            </a:r>
            <a:r>
              <a:rPr lang="en-US" b="0" baseline="0" dirty="0" smtClean="0"/>
              <a:t>In terms of patient safety and quality, the medical practice must make sure it meets healthcare provision under the IOM guidelines and standards:</a:t>
            </a:r>
          </a:p>
          <a:p>
            <a:pPr marL="171450" indent="-171450">
              <a:buFont typeface="Arial" panose="020B0604020202020204" pitchFamily="34" charset="0"/>
              <a:buChar char="•"/>
            </a:pPr>
            <a:r>
              <a:rPr lang="en-US" b="1" baseline="0" dirty="0" smtClean="0"/>
              <a:t>Safe: </a:t>
            </a:r>
            <a:r>
              <a:rPr lang="en-US" b="0" baseline="0" dirty="0" smtClean="0"/>
              <a:t>protecting patients from being harmed by the care that is intended to help them</a:t>
            </a:r>
          </a:p>
          <a:p>
            <a:pPr marL="171450" indent="-171450">
              <a:buFont typeface="Arial" panose="020B0604020202020204" pitchFamily="34" charset="0"/>
              <a:buChar char="•"/>
            </a:pPr>
            <a:r>
              <a:rPr lang="en-US" b="1" baseline="0" dirty="0" smtClean="0"/>
              <a:t>Effective:</a:t>
            </a:r>
            <a:r>
              <a:rPr lang="en-US" b="0" baseline="0" dirty="0" smtClean="0"/>
              <a:t> providing services on the basis of scientific knowledge to all who can benefit and refraining from providing services to those not likely to benefit</a:t>
            </a:r>
          </a:p>
          <a:p>
            <a:pPr marL="171450" indent="-171450">
              <a:buFont typeface="Arial" panose="020B0604020202020204" pitchFamily="34" charset="0"/>
              <a:buChar char="•"/>
            </a:pPr>
            <a:r>
              <a:rPr lang="en-US" b="1" baseline="0" dirty="0" smtClean="0"/>
              <a:t>Patient centered: </a:t>
            </a:r>
            <a:r>
              <a:rPr lang="en-US" b="0" baseline="0" dirty="0" smtClean="0"/>
              <a:t>providing care that is respectful of and responsive to individual patient preferences, needs, and values and ensuring that patient values guide all clinical decisions</a:t>
            </a:r>
          </a:p>
          <a:p>
            <a:pPr marL="171450" indent="-171450">
              <a:buFont typeface="Arial" panose="020B0604020202020204" pitchFamily="34" charset="0"/>
              <a:buChar char="•"/>
            </a:pPr>
            <a:r>
              <a:rPr lang="en-US" b="1" baseline="0" dirty="0" smtClean="0"/>
              <a:t>Timely: </a:t>
            </a:r>
            <a:r>
              <a:rPr lang="en-US" b="0" baseline="0" dirty="0" smtClean="0"/>
              <a:t>reducing wait times for and eliminating harmful delays in care</a:t>
            </a:r>
          </a:p>
          <a:p>
            <a:pPr marL="171450" indent="-171450">
              <a:buFont typeface="Arial" panose="020B0604020202020204" pitchFamily="34" charset="0"/>
              <a:buChar char="•"/>
            </a:pPr>
            <a:r>
              <a:rPr lang="en-US" b="1" baseline="0" dirty="0" smtClean="0"/>
              <a:t>Efficient:</a:t>
            </a:r>
            <a:r>
              <a:rPr lang="en-US" b="0" baseline="0" dirty="0" smtClean="0"/>
              <a:t> Avoiding waste, including waste of equipment, supplies, ideas, and energy</a:t>
            </a:r>
          </a:p>
          <a:p>
            <a:pPr marL="171450" indent="-171450">
              <a:buFont typeface="Arial" panose="020B0604020202020204" pitchFamily="34" charset="0"/>
              <a:buChar char="•"/>
            </a:pPr>
            <a:r>
              <a:rPr lang="en-US" b="1" baseline="0" dirty="0" smtClean="0"/>
              <a:t>Equitable:</a:t>
            </a:r>
            <a:r>
              <a:rPr lang="en-US" b="0" baseline="0" dirty="0" smtClean="0"/>
              <a:t> Providing care that does not vary in quality because of personal patient characteristics such as race, gender, ethnicity, geographic location, and socioeconomic status.</a:t>
            </a:r>
          </a:p>
          <a:p>
            <a:pPr marL="0" indent="0">
              <a:buFont typeface="Arial" panose="020B0604020202020204" pitchFamily="34" charset="0"/>
              <a:buNone/>
            </a:pPr>
            <a:endParaRPr lang="en-US" b="0" baseline="0" dirty="0" smtClean="0"/>
          </a:p>
          <a:p>
            <a:pPr marL="0" indent="0">
              <a:buFont typeface="Arial" panose="020B0604020202020204" pitchFamily="34" charset="0"/>
              <a:buNone/>
            </a:pPr>
            <a:r>
              <a:rPr lang="en-US" b="1" baseline="0" dirty="0" smtClean="0"/>
              <a:t>Demographic Changes:</a:t>
            </a:r>
            <a:r>
              <a:rPr lang="en-US" b="0" baseline="0" dirty="0" smtClean="0"/>
              <a:t> The baby boomer generation is retiring at the rate of about 10,000 people per day. The most rapidly growing segment of the US population is people aged 85 and older. US residents are living much longer than in the past. As people age, they tend to need more healthcare. While healthcare is a major contributor to longevity, it is not the only important contributor; other factors may have had an even more significant impact on length of life. The increase in immigration to the US and the diversity of the population are major new considerations for medical practices. US providers encounter more languages, customs, and beliefs than in the past, making service to patients an increasing challenge. Mastering the nuances of diversity is essential for a modern practice to be successful. </a:t>
            </a:r>
          </a:p>
          <a:p>
            <a:pPr marL="0" indent="0">
              <a:buFont typeface="Arial" panose="020B0604020202020204" pitchFamily="34" charset="0"/>
              <a:buNone/>
            </a:pPr>
            <a:endParaRPr lang="en-US" b="0" baseline="0" dirty="0" smtClean="0"/>
          </a:p>
          <a:p>
            <a:pPr marL="0" indent="0">
              <a:buFont typeface="Arial" panose="020B0604020202020204" pitchFamily="34" charset="0"/>
              <a:buNone/>
            </a:pPr>
            <a:r>
              <a:rPr lang="en-US" b="1" baseline="0" dirty="0" smtClean="0"/>
              <a:t>Rapidly Changing Technology:</a:t>
            </a:r>
            <a:r>
              <a:rPr lang="en-US" b="0" baseline="0" dirty="0" smtClean="0"/>
              <a:t> The healthcare industry has seen a dramatic shift in the types and complexity of all medical technology and the available treatments for patients. The unrelenting trend has led to commensurate complexity of care and increased cost, as well as the need for greater specialization in the delivery of services. </a:t>
            </a:r>
          </a:p>
          <a:p>
            <a:pPr marL="0" indent="0">
              <a:buFont typeface="Arial" panose="020B0604020202020204" pitchFamily="34" charset="0"/>
              <a:buNone/>
            </a:pPr>
            <a:endParaRPr lang="en-US" b="0" baseline="0" dirty="0" smtClean="0"/>
          </a:p>
          <a:p>
            <a:pPr marL="0" indent="0">
              <a:buFont typeface="Arial" panose="020B0604020202020204" pitchFamily="34" charset="0"/>
              <a:buNone/>
            </a:pPr>
            <a:r>
              <a:rPr lang="en-US" b="1" baseline="0" dirty="0" smtClean="0"/>
              <a:t>Digital Transformation and Nontraditional Providers:</a:t>
            </a:r>
            <a:r>
              <a:rPr lang="en-US" b="0" baseline="0" dirty="0" smtClean="0"/>
              <a:t> Not only have the science and technology of treatment changed, but the way healthcare is delivered is rapidly changing as well. A major transformational force in the medical practice has been the rise of digital media tools and the nontraditional provider who has been enabled by digital innovations. Transformation often does not occur from within the industry being transformed and healthcare is no exception. In 2015, more than 165,000 healthcare apps were available for smartphones and tablet computers, many of them targeted to the ambulatory care environment and most developed outside the healthcare industry.  With the rise of internet-based information, there is a rising issue of accuracy. Physicians are often concerned that patients access information that is either misunderstood or, in some cases, blatantly inaccurate, which can cause difficulties in the physician-patient relationship. </a:t>
            </a:r>
          </a:p>
          <a:p>
            <a:pPr marL="0" indent="0">
              <a:buFont typeface="Arial" panose="020B0604020202020204" pitchFamily="34" charset="0"/>
              <a:buNone/>
            </a:pPr>
            <a:endParaRPr lang="en-US" b="0" baseline="0" dirty="0" smtClean="0"/>
          </a:p>
          <a:p>
            <a:pPr marL="0" indent="0">
              <a:buFont typeface="Arial" panose="020B0604020202020204" pitchFamily="34" charset="0"/>
              <a:buNone/>
            </a:pPr>
            <a:r>
              <a:rPr lang="en-US" b="1" baseline="0" dirty="0" smtClean="0"/>
              <a:t>Workforce Issues:</a:t>
            </a:r>
            <a:r>
              <a:rPr lang="en-US" b="0" baseline="0" dirty="0" smtClean="0"/>
              <a:t> For the first time in US history, four generations of employees are in the workforce, and that workforce is becoming increasingly diverse in many other areas as well. These factors present unprecedented challenges, as each generation and ethnic group brings its own temperament, belief system, and preferences for: structure, authority, and workplace interaction. One issue that arises from intergenerational and ethnic diversity is that people tend to focus on differences instead of looking for similarities to forge collaborations and embrace new ideas. </a:t>
            </a:r>
          </a:p>
          <a:p>
            <a:pPr marL="0" indent="0">
              <a:buFont typeface="Arial" panose="020B0604020202020204" pitchFamily="34" charset="0"/>
              <a:buNone/>
            </a:pPr>
            <a:endParaRPr lang="en-US" b="0" baseline="0" dirty="0" smtClean="0"/>
          </a:p>
          <a:p>
            <a:pPr marL="0" indent="0">
              <a:buFont typeface="Arial" panose="020B0604020202020204" pitchFamily="34" charset="0"/>
              <a:buNone/>
            </a:pPr>
            <a:r>
              <a:rPr lang="en-US" b="1" baseline="0" dirty="0" smtClean="0"/>
              <a:t>Financial Constraints: </a:t>
            </a:r>
            <a:r>
              <a:rPr lang="en-US" b="0" baseline="0" dirty="0" smtClean="0"/>
              <a:t>By definition, constraints limit the scope, the time, or the quality of the product or service being provided. As resources are limited, decisions must be made in an effort to optimize the constraint relationship and thereby deliver optimum outcomes. Of course, financial resources are no different. Financial constraints limit the freedom to act and provide support for people and projects in the organization. The unique nature of healthcare financing is a source of concern for the practice manager. Although practices set their own fees, in most cases healthcare I paid for by so-called third-party payers, such as Medicare. Medicare establishes reimbursement limits for services, effectively setting the fees for the practice. Similarly, in the case of non-governmental payers, such as insurance companies, fees may be negotiated, but negotiation is often limited by the size and market power of the practice. Small practices may be dealt with on a take-it-or-leave-it basis. Most enterprises have their actual payment rate or price established by external stakeholders; these represent a unique and challenging aspect of medical practice management. </a:t>
            </a:r>
          </a:p>
          <a:p>
            <a:pPr marL="0" indent="0">
              <a:buFont typeface="Arial" panose="020B0604020202020204" pitchFamily="34" charset="0"/>
              <a:buNone/>
            </a:pPr>
            <a:endParaRPr lang="en-US" b="1" baseline="0" dirty="0" smtClean="0"/>
          </a:p>
          <a:p>
            <a:pPr marL="0" indent="0">
              <a:buFont typeface="Arial" panose="020B0604020202020204" pitchFamily="34" charset="0"/>
              <a:buNone/>
            </a:pPr>
            <a:r>
              <a:rPr lang="en-US" b="1" baseline="0" dirty="0" smtClean="0"/>
              <a:t>Reimbursement Paradigm Shift: </a:t>
            </a:r>
            <a:r>
              <a:rPr lang="en-US" b="0" baseline="0" dirty="0" smtClean="0"/>
              <a:t>The paradigm of medical practice is currently experiencing a seismic shift. Most businesses and industries undergo transitions of their business and operational models over time as the environment of the industry changes. However, the current paradigm shift means medical practices will be paid differently than in the past, placing a lot of pressure on how practices adapt to other changes occurring in the healthcare system, such as the way medical care is delivered.  Major paradigm shifts currently occurring are surrounding </a:t>
            </a:r>
            <a:r>
              <a:rPr lang="en-US" b="1" baseline="0" dirty="0" smtClean="0"/>
              <a:t>telemedicine</a:t>
            </a:r>
            <a:r>
              <a:rPr lang="en-US" b="0" baseline="0" dirty="0" smtClean="0"/>
              <a:t> and the </a:t>
            </a:r>
            <a:r>
              <a:rPr lang="en-US" b="1" baseline="0" dirty="0" smtClean="0"/>
              <a:t>pay-for-performance (value-based payment) reforms.</a:t>
            </a:r>
            <a:r>
              <a:rPr lang="en-US" b="0" baseline="0" dirty="0" smtClean="0"/>
              <a:t> Currently the majority of practice revenue is still volume-based, but that is quickly changing. </a:t>
            </a:r>
            <a:endParaRPr lang="en-US" b="1" baseline="0" dirty="0" smtClean="0"/>
          </a:p>
        </p:txBody>
      </p:sp>
      <p:sp>
        <p:nvSpPr>
          <p:cNvPr id="4" name="Slide Number Placeholder 3"/>
          <p:cNvSpPr>
            <a:spLocks noGrp="1"/>
          </p:cNvSpPr>
          <p:nvPr>
            <p:ph type="sldNum" sz="quarter" idx="10"/>
          </p:nvPr>
        </p:nvSpPr>
        <p:spPr/>
        <p:txBody>
          <a:bodyPr/>
          <a:lstStyle/>
          <a:p>
            <a:fld id="{A01816C0-89FA-334D-8943-1E56A38145BF}" type="slidenum">
              <a:rPr lang="en-US" smtClean="0"/>
              <a:t>12</a:t>
            </a:fld>
            <a:endParaRPr lang="en-US"/>
          </a:p>
        </p:txBody>
      </p:sp>
    </p:spTree>
    <p:extLst>
      <p:ext uri="{BB962C8B-B14F-4D97-AF65-F5344CB8AC3E}">
        <p14:creationId xmlns:p14="http://schemas.microsoft.com/office/powerpoint/2010/main" val="2085364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Value is a function</a:t>
            </a:r>
            <a:r>
              <a:rPr lang="en-US" baseline="0" dirty="0" smtClean="0"/>
              <a:t> of cost and quality as demonstrated by the above equation. In practical terms, value is what we are willing to pay for: what we see as a fair exchange of our resources (money) for something we receive (healthcare). </a:t>
            </a:r>
          </a:p>
          <a:p>
            <a:endParaRPr lang="en-US" baseline="0" dirty="0" smtClean="0"/>
          </a:p>
          <a:p>
            <a:r>
              <a:rPr lang="en-US" b="1" baseline="0" dirty="0" smtClean="0"/>
              <a:t>Cost</a:t>
            </a:r>
            <a:r>
              <a:rPr lang="en-US" baseline="0" dirty="0" smtClean="0"/>
              <a:t> comprises all the economic and non-economic input needed to receive the service. It includes money, of course, but also such factors as: wasting time, access issues, perception of caring, and many others that may be particular to the individual expending the cost. </a:t>
            </a:r>
          </a:p>
          <a:p>
            <a:endParaRPr lang="en-US" baseline="0" dirty="0" smtClean="0"/>
          </a:p>
          <a:p>
            <a:r>
              <a:rPr lang="en-US" b="1" baseline="0" dirty="0" smtClean="0"/>
              <a:t>Quality</a:t>
            </a:r>
            <a:r>
              <a:rPr lang="en-US" b="0" baseline="0" dirty="0" smtClean="0"/>
              <a:t> is a measure of how good the service is. In healthcare, it can be determined by many factors. </a:t>
            </a:r>
            <a:endParaRPr lang="en-US" b="1" dirty="0"/>
          </a:p>
        </p:txBody>
      </p:sp>
      <p:sp>
        <p:nvSpPr>
          <p:cNvPr id="4" name="Slide Number Placeholder 3"/>
          <p:cNvSpPr>
            <a:spLocks noGrp="1"/>
          </p:cNvSpPr>
          <p:nvPr>
            <p:ph type="sldNum" sz="quarter" idx="10"/>
          </p:nvPr>
        </p:nvSpPr>
        <p:spPr/>
        <p:txBody>
          <a:bodyPr/>
          <a:lstStyle/>
          <a:p>
            <a:fld id="{A01816C0-89FA-334D-8943-1E56A38145BF}" type="slidenum">
              <a:rPr lang="en-US" smtClean="0"/>
              <a:t>13</a:t>
            </a:fld>
            <a:endParaRPr lang="en-US"/>
          </a:p>
        </p:txBody>
      </p:sp>
    </p:spTree>
    <p:extLst>
      <p:ext uri="{BB962C8B-B14F-4D97-AF65-F5344CB8AC3E}">
        <p14:creationId xmlns:p14="http://schemas.microsoft.com/office/powerpoint/2010/main" val="34088069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All</a:t>
            </a:r>
            <a:r>
              <a:rPr lang="en-US" baseline="0" dirty="0" smtClean="0"/>
              <a:t> this change and attendant pressure on the modern medical practice has created a </a:t>
            </a:r>
            <a:r>
              <a:rPr lang="en-US" b="1" baseline="0" dirty="0" smtClean="0"/>
              <a:t>cloud of anxiety</a:t>
            </a:r>
            <a:r>
              <a:rPr lang="en-US" b="0" baseline="0" dirty="0" smtClean="0"/>
              <a:t>. With so many variables to address and the prospects of disruption to deal with on a daily basis, the seemingly constant uncertainty requires a new type of leader for this new era, one who can accurately interpret reality, explain the present, paint a compelling vision of the future, and lead the necessary change. To ensure success of the medical practice, the practice manager must be this kind of leader. </a:t>
            </a:r>
            <a:endParaRPr lang="en-US" dirty="0"/>
          </a:p>
        </p:txBody>
      </p:sp>
      <p:sp>
        <p:nvSpPr>
          <p:cNvPr id="4" name="Slide Number Placeholder 3"/>
          <p:cNvSpPr>
            <a:spLocks noGrp="1"/>
          </p:cNvSpPr>
          <p:nvPr>
            <p:ph type="sldNum" sz="quarter" idx="10"/>
          </p:nvPr>
        </p:nvSpPr>
        <p:spPr/>
        <p:txBody>
          <a:bodyPr/>
          <a:lstStyle/>
          <a:p>
            <a:fld id="{A01816C0-89FA-334D-8943-1E56A38145BF}" type="slidenum">
              <a:rPr lang="en-US" smtClean="0"/>
              <a:t>14</a:t>
            </a:fld>
            <a:endParaRPr lang="en-US"/>
          </a:p>
        </p:txBody>
      </p:sp>
    </p:spTree>
    <p:extLst>
      <p:ext uri="{BB962C8B-B14F-4D97-AF65-F5344CB8AC3E}">
        <p14:creationId xmlns:p14="http://schemas.microsoft.com/office/powerpoint/2010/main" val="3198552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73343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079669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53125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7/24/2019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1115414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7/24/2019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11755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7/24/2019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31469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7/24/2019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116810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7/24/2019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2604869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7/24/2019</a:t>
            </a:fld>
            <a:endParaRPr lang="en-US" dirty="0"/>
          </a:p>
        </p:txBody>
      </p:sp>
    </p:spTree>
    <p:extLst>
      <p:ext uri="{BB962C8B-B14F-4D97-AF65-F5344CB8AC3E}">
        <p14:creationId xmlns:p14="http://schemas.microsoft.com/office/powerpoint/2010/main" val="4204564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01402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044675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58585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786644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7/24/2019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521276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7/24/2019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12646768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7/24/2019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83155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7/24/2019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3587367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29.png"/><Relationship Id="rId7" Type="http://schemas.openxmlformats.org/officeDocument/2006/relationships/diagramQuickStyle" Target="../diagrams/quickStyle7.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58.svg"/><Relationship Id="rId9" Type="http://schemas.microsoft.com/office/2007/relationships/diagramDrawing" Target="../diagrams/drawing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0" name="Rectangle 26">
            <a:extLst>
              <a:ext uri="{FF2B5EF4-FFF2-40B4-BE49-F238E27FC236}">
                <a16:creationId xmlns:a16="http://schemas.microsoft.com/office/drawing/2014/main" id="{27577DEC-D9A5-404D-9789-702F4319BE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 name="Group 28">
            <a:extLst>
              <a:ext uri="{FF2B5EF4-FFF2-40B4-BE49-F238E27FC236}">
                <a16:creationId xmlns:a16="http://schemas.microsoft.com/office/drawing/2014/main" id="{CEEA9366-CEA8-4F23-B065-4337F0D836FE}"/>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2" name="Straight Connector 29">
              <a:extLst>
                <a:ext uri="{FF2B5EF4-FFF2-40B4-BE49-F238E27FC236}">
                  <a16:creationId xmlns:a16="http://schemas.microsoft.com/office/drawing/2014/main" id="{904A03D6-39B4-4278-9BE1-A07E024499BE}"/>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43" name="Straight Connector 30">
              <a:extLst>
                <a:ext uri="{FF2B5EF4-FFF2-40B4-BE49-F238E27FC236}">
                  <a16:creationId xmlns:a16="http://schemas.microsoft.com/office/drawing/2014/main" id="{FBE459AF-3736-4886-82E0-9B5DA427B5E0}"/>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32"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4"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a16="http://schemas.microsoft.com/office/drawing/2014/main" id="{36611FF0-65B3-49DB-97C6-1B72AAD0FB0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45"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6"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7" name="Isosceles Triangle 36">
              <a:extLst>
                <a:ext uri="{FF2B5EF4-FFF2-40B4-BE49-F238E27FC236}">
                  <a16:creationId xmlns:a16="http://schemas.microsoft.com/office/drawing/2014/main" id="{F5E04699-59E1-4468-9E7C-83070EEB420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a:extLst>
                <a:ext uri="{FF2B5EF4-FFF2-40B4-BE49-F238E27FC236}">
                  <a16:creationId xmlns:a16="http://schemas.microsoft.com/office/drawing/2014/main" id="{F2AE8F13-9A52-4D7F-9637-321EA7CF321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3" name="Subtitle 2">
            <a:extLst>
              <a:ext uri="{FF2B5EF4-FFF2-40B4-BE49-F238E27FC236}">
                <a16:creationId xmlns:a16="http://schemas.microsoft.com/office/drawing/2014/main" id="{9910BFC8-5960-BC4E-882E-F3A6BD8DC35D}"/>
              </a:ext>
            </a:extLst>
          </p:cNvPr>
          <p:cNvSpPr>
            <a:spLocks noGrp="1"/>
          </p:cNvSpPr>
          <p:nvPr>
            <p:ph type="subTitle" idx="1"/>
          </p:nvPr>
        </p:nvSpPr>
        <p:spPr>
          <a:xfrm>
            <a:off x="1507067" y="4050833"/>
            <a:ext cx="7766936" cy="1096899"/>
          </a:xfrm>
        </p:spPr>
        <p:txBody>
          <a:bodyPr>
            <a:normAutofit/>
          </a:bodyPr>
          <a:lstStyle/>
          <a:p>
            <a:r>
              <a:rPr lang="en-US">
                <a:solidFill>
                  <a:schemeClr val="tx1"/>
                </a:solidFill>
              </a:rPr>
              <a:t>HCA 346</a:t>
            </a:r>
          </a:p>
          <a:p>
            <a:r>
              <a:rPr lang="en-US">
                <a:solidFill>
                  <a:schemeClr val="tx1"/>
                </a:solidFill>
              </a:rPr>
              <a:t>Juliana C Hawkins, MHA, CPC</a:t>
            </a:r>
          </a:p>
        </p:txBody>
      </p:sp>
      <p:sp>
        <p:nvSpPr>
          <p:cNvPr id="2" name="Title 1">
            <a:extLst>
              <a:ext uri="{FF2B5EF4-FFF2-40B4-BE49-F238E27FC236}">
                <a16:creationId xmlns:a16="http://schemas.microsoft.com/office/drawing/2014/main" id="{970AA2B3-00AA-DD4B-A99A-4CD91C00437A}"/>
              </a:ext>
            </a:extLst>
          </p:cNvPr>
          <p:cNvSpPr>
            <a:spLocks noGrp="1"/>
          </p:cNvSpPr>
          <p:nvPr>
            <p:ph type="ctrTitle"/>
          </p:nvPr>
        </p:nvSpPr>
        <p:spPr>
          <a:xfrm>
            <a:off x="1507067" y="2404534"/>
            <a:ext cx="7766936" cy="1646302"/>
          </a:xfrm>
        </p:spPr>
        <p:txBody>
          <a:bodyPr>
            <a:normAutofit/>
          </a:bodyPr>
          <a:lstStyle/>
          <a:p>
            <a:pPr>
              <a:lnSpc>
                <a:spcPct val="90000"/>
              </a:lnSpc>
            </a:pPr>
            <a:r>
              <a:rPr lang="en-US" sz="4200"/>
              <a:t>Origins and History of Medicine and Medical Practice</a:t>
            </a:r>
          </a:p>
        </p:txBody>
      </p:sp>
    </p:spTree>
    <p:extLst>
      <p:ext uri="{BB962C8B-B14F-4D97-AF65-F5344CB8AC3E}">
        <p14:creationId xmlns:p14="http://schemas.microsoft.com/office/powerpoint/2010/main" val="179429708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CB5AA8A5-25CC-4295-892F-367FCDAF2BF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9DD65AA-8280-4962-92F3-DF1CB53349DB}"/>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79068" y="-8467"/>
            <a:ext cx="4766733" cy="6866467"/>
            <a:chOff x="7425267" y="-8467"/>
            <a:chExt cx="4766733" cy="6866467"/>
          </a:xfrm>
        </p:grpSpPr>
        <p:cxnSp>
          <p:nvCxnSpPr>
            <p:cNvPr id="13" name="Straight Connector 12">
              <a:extLst>
                <a:ext uri="{FF2B5EF4-FFF2-40B4-BE49-F238E27FC236}">
                  <a16:creationId xmlns:a16="http://schemas.microsoft.com/office/drawing/2014/main" id="{88942788-FC6D-44C2-BFC1-6F064710DA0C}"/>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01093AC6-E5C2-4894-A520-5BE11049F27B}"/>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F2EF9281-EAD8-4973-938C-52DECCD0F64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5">
              <a:extLst>
                <a:ext uri="{FF2B5EF4-FFF2-40B4-BE49-F238E27FC236}">
                  <a16:creationId xmlns:a16="http://schemas.microsoft.com/office/drawing/2014/main" id="{F4D52681-7A79-4750-8E02-7C30DBAFE9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F132E88E-8003-49D3-88BD-E18DF69650A5}"/>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1">
                <a:lumMod val="75000"/>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7">
              <a:extLst>
                <a:ext uri="{FF2B5EF4-FFF2-40B4-BE49-F238E27FC236}">
                  <a16:creationId xmlns:a16="http://schemas.microsoft.com/office/drawing/2014/main" id="{8C986A99-157C-40D0-97AD-371B6F55E3F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6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8">
              <a:extLst>
                <a:ext uri="{FF2B5EF4-FFF2-40B4-BE49-F238E27FC236}">
                  <a16:creationId xmlns:a16="http://schemas.microsoft.com/office/drawing/2014/main" id="{264123D5-6D32-4F54-BAD5-43A5BAF6AF6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9">
              <a:extLst>
                <a:ext uri="{FF2B5EF4-FFF2-40B4-BE49-F238E27FC236}">
                  <a16:creationId xmlns:a16="http://schemas.microsoft.com/office/drawing/2014/main" id="{5FCA8C06-6A3E-4C39-9EF2-117987331988}"/>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id="{3F93416A-6C44-4D77-A94A-DEBC035EA62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8B9ACB4B-6D35-F341-B52C-4ED557CAB186}"/>
              </a:ext>
            </a:extLst>
          </p:cNvPr>
          <p:cNvSpPr>
            <a:spLocks noGrp="1"/>
          </p:cNvSpPr>
          <p:nvPr>
            <p:ph type="title"/>
          </p:nvPr>
        </p:nvSpPr>
        <p:spPr>
          <a:xfrm>
            <a:off x="652481" y="1382486"/>
            <a:ext cx="3547581" cy="4093028"/>
          </a:xfrm>
        </p:spPr>
        <p:txBody>
          <a:bodyPr anchor="ctr">
            <a:normAutofit/>
          </a:bodyPr>
          <a:lstStyle/>
          <a:p>
            <a:r>
              <a:rPr lang="en-US" sz="4400">
                <a:solidFill>
                  <a:schemeClr val="accent1">
                    <a:lumMod val="75000"/>
                  </a:schemeClr>
                </a:solidFill>
              </a:rPr>
              <a:t>Lecture Overview</a:t>
            </a:r>
          </a:p>
        </p:txBody>
      </p:sp>
      <p:sp>
        <p:nvSpPr>
          <p:cNvPr id="23" name="Rectangle 22">
            <a:extLst>
              <a:ext uri="{FF2B5EF4-FFF2-40B4-BE49-F238E27FC236}">
                <a16:creationId xmlns:a16="http://schemas.microsoft.com/office/drawing/2014/main" id="{24C6BC13-FB1E-48CC-B421-3D06039728B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42625" y="0"/>
            <a:ext cx="644937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C30969CA-D852-4D17-8EF0-103C28DBBAB7}"/>
              </a:ext>
            </a:extLst>
          </p:cNvPr>
          <p:cNvGraphicFramePr>
            <a:graphicFrameLocks noGrp="1"/>
          </p:cNvGraphicFramePr>
          <p:nvPr>
            <p:ph idx="1"/>
            <p:extLst>
              <p:ext uri="{D42A27DB-BD31-4B8C-83A1-F6EECF244321}">
                <p14:modId xmlns:p14="http://schemas.microsoft.com/office/powerpoint/2010/main" val="2069875849"/>
              </p:ext>
            </p:extLst>
          </p:nvPr>
        </p:nvGraphicFramePr>
        <p:xfrm>
          <a:off x="4200062" y="747114"/>
          <a:ext cx="7815186" cy="5143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4907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7DE1D-08FB-D642-A310-A408A58BEB0D}"/>
              </a:ext>
            </a:extLst>
          </p:cNvPr>
          <p:cNvSpPr>
            <a:spLocks noGrp="1"/>
          </p:cNvSpPr>
          <p:nvPr>
            <p:ph type="title"/>
          </p:nvPr>
        </p:nvSpPr>
        <p:spPr>
          <a:xfrm>
            <a:off x="677334" y="609600"/>
            <a:ext cx="8596668" cy="1320800"/>
          </a:xfrm>
        </p:spPr>
        <p:txBody>
          <a:bodyPr>
            <a:normAutofit/>
          </a:bodyPr>
          <a:lstStyle/>
          <a:p>
            <a:r>
              <a:rPr lang="en-US" dirty="0"/>
              <a:t>Introduction</a:t>
            </a:r>
          </a:p>
        </p:txBody>
      </p:sp>
      <p:graphicFrame>
        <p:nvGraphicFramePr>
          <p:cNvPr id="5" name="Content Placeholder 2">
            <a:extLst>
              <a:ext uri="{FF2B5EF4-FFF2-40B4-BE49-F238E27FC236}">
                <a16:creationId xmlns:a16="http://schemas.microsoft.com/office/drawing/2014/main" id="{D583D0D0-F839-42FA-994C-D16572B3BEDB}"/>
              </a:ext>
            </a:extLst>
          </p:cNvPr>
          <p:cNvGraphicFramePr>
            <a:graphicFrameLocks noGrp="1"/>
          </p:cNvGraphicFramePr>
          <p:nvPr>
            <p:ph idx="1"/>
            <p:extLst>
              <p:ext uri="{D42A27DB-BD31-4B8C-83A1-F6EECF244321}">
                <p14:modId xmlns:p14="http://schemas.microsoft.com/office/powerpoint/2010/main" val="1923302710"/>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17614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2E4EA-DEB4-A147-A684-B5FCAB2A9615}"/>
              </a:ext>
            </a:extLst>
          </p:cNvPr>
          <p:cNvSpPr>
            <a:spLocks noGrp="1"/>
          </p:cNvSpPr>
          <p:nvPr>
            <p:ph type="title"/>
          </p:nvPr>
        </p:nvSpPr>
        <p:spPr>
          <a:xfrm>
            <a:off x="677334" y="609600"/>
            <a:ext cx="8596668" cy="1320800"/>
          </a:xfrm>
        </p:spPr>
        <p:txBody>
          <a:bodyPr>
            <a:normAutofit/>
          </a:bodyPr>
          <a:lstStyle/>
          <a:p>
            <a:r>
              <a:rPr lang="en-US" dirty="0"/>
              <a:t>Lifelong Learning</a:t>
            </a:r>
          </a:p>
        </p:txBody>
      </p:sp>
      <p:graphicFrame>
        <p:nvGraphicFramePr>
          <p:cNvPr id="7" name="Content Placeholder 4">
            <a:extLst>
              <a:ext uri="{FF2B5EF4-FFF2-40B4-BE49-F238E27FC236}">
                <a16:creationId xmlns:a16="http://schemas.microsoft.com/office/drawing/2014/main" id="{AFE91BAC-B0D2-4D5D-905A-CB818EA42147}"/>
              </a:ext>
            </a:extLst>
          </p:cNvPr>
          <p:cNvGraphicFramePr>
            <a:graphicFrameLocks noGrp="1"/>
          </p:cNvGraphicFramePr>
          <p:nvPr>
            <p:ph idx="1"/>
            <p:extLst>
              <p:ext uri="{D42A27DB-BD31-4B8C-83A1-F6EECF244321}">
                <p14:modId xmlns:p14="http://schemas.microsoft.com/office/powerpoint/2010/main" val="3893314717"/>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30102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F4102-C39B-8D48-9323-2B2401C1BDCE}"/>
              </a:ext>
            </a:extLst>
          </p:cNvPr>
          <p:cNvSpPr>
            <a:spLocks noGrp="1"/>
          </p:cNvSpPr>
          <p:nvPr>
            <p:ph type="title"/>
          </p:nvPr>
        </p:nvSpPr>
        <p:spPr>
          <a:xfrm>
            <a:off x="677334" y="609600"/>
            <a:ext cx="8596668" cy="1320800"/>
          </a:xfrm>
        </p:spPr>
        <p:txBody>
          <a:bodyPr>
            <a:normAutofit/>
          </a:bodyPr>
          <a:lstStyle/>
          <a:p>
            <a:r>
              <a:rPr lang="en-US" dirty="0"/>
              <a:t>Timeline of American Healthcare System</a:t>
            </a:r>
          </a:p>
        </p:txBody>
      </p:sp>
      <p:graphicFrame>
        <p:nvGraphicFramePr>
          <p:cNvPr id="9" name="Content Placeholder 6">
            <a:extLst>
              <a:ext uri="{FF2B5EF4-FFF2-40B4-BE49-F238E27FC236}">
                <a16:creationId xmlns:a16="http://schemas.microsoft.com/office/drawing/2014/main" id="{B8AA1436-63EA-421D-989B-E8407579CA5A}"/>
              </a:ext>
            </a:extLst>
          </p:cNvPr>
          <p:cNvGraphicFramePr>
            <a:graphicFrameLocks noGrp="1"/>
          </p:cNvGraphicFramePr>
          <p:nvPr>
            <p:ph idx="1"/>
            <p:extLst>
              <p:ext uri="{D42A27DB-BD31-4B8C-83A1-F6EECF244321}">
                <p14:modId xmlns:p14="http://schemas.microsoft.com/office/powerpoint/2010/main" val="2761886357"/>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0923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AAE8D-482D-7245-9077-454AFD7E1F03}"/>
              </a:ext>
            </a:extLst>
          </p:cNvPr>
          <p:cNvSpPr>
            <a:spLocks noGrp="1"/>
          </p:cNvSpPr>
          <p:nvPr>
            <p:ph type="title"/>
          </p:nvPr>
        </p:nvSpPr>
        <p:spPr>
          <a:xfrm>
            <a:off x="677334" y="609600"/>
            <a:ext cx="8596668" cy="1320800"/>
          </a:xfrm>
        </p:spPr>
        <p:txBody>
          <a:bodyPr>
            <a:normAutofit/>
          </a:bodyPr>
          <a:lstStyle/>
          <a:p>
            <a:r>
              <a:rPr lang="en-US" dirty="0"/>
              <a:t>Practice Management Resources</a:t>
            </a:r>
          </a:p>
        </p:txBody>
      </p:sp>
      <p:graphicFrame>
        <p:nvGraphicFramePr>
          <p:cNvPr id="5" name="Content Placeholder 2">
            <a:extLst>
              <a:ext uri="{FF2B5EF4-FFF2-40B4-BE49-F238E27FC236}">
                <a16:creationId xmlns:a16="http://schemas.microsoft.com/office/drawing/2014/main" id="{6B1B4CB7-F96B-4405-80BE-7D3C1B2EA9A3}"/>
              </a:ext>
            </a:extLst>
          </p:cNvPr>
          <p:cNvGraphicFramePr>
            <a:graphicFrameLocks noGrp="1"/>
          </p:cNvGraphicFramePr>
          <p:nvPr>
            <p:ph idx="1"/>
            <p:extLst>
              <p:ext uri="{D42A27DB-BD31-4B8C-83A1-F6EECF244321}">
                <p14:modId xmlns:p14="http://schemas.microsoft.com/office/powerpoint/2010/main" val="4024750006"/>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94425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EE259-FB19-C648-ADB0-7D7FD14DF454}"/>
              </a:ext>
            </a:extLst>
          </p:cNvPr>
          <p:cNvSpPr>
            <a:spLocks noGrp="1"/>
          </p:cNvSpPr>
          <p:nvPr>
            <p:ph type="title"/>
          </p:nvPr>
        </p:nvSpPr>
        <p:spPr>
          <a:xfrm>
            <a:off x="677334" y="609600"/>
            <a:ext cx="8596668" cy="1320800"/>
          </a:xfrm>
        </p:spPr>
        <p:txBody>
          <a:bodyPr>
            <a:normAutofit/>
          </a:bodyPr>
          <a:lstStyle/>
          <a:p>
            <a:r>
              <a:rPr lang="en-US" dirty="0"/>
              <a:t>Dimensions of Medical Practice</a:t>
            </a:r>
          </a:p>
        </p:txBody>
      </p:sp>
      <p:graphicFrame>
        <p:nvGraphicFramePr>
          <p:cNvPr id="5" name="Content Placeholder 2">
            <a:extLst>
              <a:ext uri="{FF2B5EF4-FFF2-40B4-BE49-F238E27FC236}">
                <a16:creationId xmlns:a16="http://schemas.microsoft.com/office/drawing/2014/main" id="{978D1F5D-39C4-4274-A3E5-37AD0C7C2D67}"/>
              </a:ext>
            </a:extLst>
          </p:cNvPr>
          <p:cNvGraphicFramePr>
            <a:graphicFrameLocks noGrp="1"/>
          </p:cNvGraphicFramePr>
          <p:nvPr>
            <p:ph idx="1"/>
            <p:extLst>
              <p:ext uri="{D42A27DB-BD31-4B8C-83A1-F6EECF244321}">
                <p14:modId xmlns:p14="http://schemas.microsoft.com/office/powerpoint/2010/main" val="547833552"/>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11022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A0915-0A51-2E46-857A-81EF27E61B60}"/>
              </a:ext>
            </a:extLst>
          </p:cNvPr>
          <p:cNvSpPr>
            <a:spLocks noGrp="1"/>
          </p:cNvSpPr>
          <p:nvPr>
            <p:ph type="title"/>
          </p:nvPr>
        </p:nvSpPr>
        <p:spPr>
          <a:xfrm>
            <a:off x="677334" y="609600"/>
            <a:ext cx="8596668" cy="1320800"/>
          </a:xfrm>
        </p:spPr>
        <p:txBody>
          <a:bodyPr>
            <a:normAutofit/>
          </a:bodyPr>
          <a:lstStyle/>
          <a:p>
            <a:r>
              <a:rPr lang="en-US" dirty="0"/>
              <a:t>Fundamental Components of Practice Management</a:t>
            </a:r>
          </a:p>
        </p:txBody>
      </p:sp>
      <p:pic>
        <p:nvPicPr>
          <p:cNvPr id="6" name="Graphic 5" descr="Compass">
            <a:extLst>
              <a:ext uri="{FF2B5EF4-FFF2-40B4-BE49-F238E27FC236}">
                <a16:creationId xmlns:a16="http://schemas.microsoft.com/office/drawing/2014/main" id="{938BAFB7-CD00-E844-90FF-215B9BA458BA}"/>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1112427" y="2020928"/>
            <a:ext cx="2332566" cy="2332566"/>
          </a:xfrm>
          <a:prstGeom prst="rect">
            <a:avLst/>
          </a:prstGeom>
        </p:spPr>
      </p:pic>
      <p:sp>
        <p:nvSpPr>
          <p:cNvPr id="7" name="TextBox 6">
            <a:extLst>
              <a:ext uri="{FF2B5EF4-FFF2-40B4-BE49-F238E27FC236}">
                <a16:creationId xmlns:a16="http://schemas.microsoft.com/office/drawing/2014/main" id="{6AC54855-EBC9-1746-A6F3-9ADCB568A5A0}"/>
              </a:ext>
            </a:extLst>
          </p:cNvPr>
          <p:cNvSpPr txBox="1"/>
          <p:nvPr/>
        </p:nvSpPr>
        <p:spPr>
          <a:xfrm>
            <a:off x="1636419" y="2532129"/>
            <a:ext cx="1284582" cy="369332"/>
          </a:xfrm>
          <a:prstGeom prst="rect">
            <a:avLst/>
          </a:prstGeom>
          <a:noFill/>
        </p:spPr>
        <p:txBody>
          <a:bodyPr wrap="none" rtlCol="0">
            <a:spAutoFit/>
          </a:bodyPr>
          <a:lstStyle/>
          <a:p>
            <a:pPr>
              <a:spcAft>
                <a:spcPts val="600"/>
              </a:spcAft>
            </a:pPr>
            <a:r>
              <a:rPr lang="en-US" dirty="0"/>
              <a:t>True North</a:t>
            </a:r>
          </a:p>
        </p:txBody>
      </p:sp>
      <p:graphicFrame>
        <p:nvGraphicFramePr>
          <p:cNvPr id="5" name="Content Placeholder 2">
            <a:extLst>
              <a:ext uri="{FF2B5EF4-FFF2-40B4-BE49-F238E27FC236}">
                <a16:creationId xmlns:a16="http://schemas.microsoft.com/office/drawing/2014/main" id="{6569F4F3-5C20-410B-8226-159747A8576C}"/>
              </a:ext>
            </a:extLst>
          </p:cNvPr>
          <p:cNvGraphicFramePr>
            <a:graphicFrameLocks noGrp="1"/>
          </p:cNvGraphicFramePr>
          <p:nvPr>
            <p:ph idx="1"/>
            <p:extLst>
              <p:ext uri="{D42A27DB-BD31-4B8C-83A1-F6EECF244321}">
                <p14:modId xmlns:p14="http://schemas.microsoft.com/office/powerpoint/2010/main" val="2992381337"/>
              </p:ext>
            </p:extLst>
          </p:nvPr>
        </p:nvGraphicFramePr>
        <p:xfrm>
          <a:off x="4056462" y="2160589"/>
          <a:ext cx="5217539" cy="388077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085091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4A5A35EE-7AE1-4E24-8916-B0122B9740B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1">
            <a:extLst>
              <a:ext uri="{FF2B5EF4-FFF2-40B4-BE49-F238E27FC236}">
                <a16:creationId xmlns:a16="http://schemas.microsoft.com/office/drawing/2014/main" id="{F3BC879B-A529-47C3-A6A5-914D67AAAA8C}"/>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3" name="Straight Connector 12">
              <a:extLst>
                <a:ext uri="{FF2B5EF4-FFF2-40B4-BE49-F238E27FC236}">
                  <a16:creationId xmlns:a16="http://schemas.microsoft.com/office/drawing/2014/main" id="{DCE937C4-AD3B-4C21-A5D1-4010EAA70C6D}"/>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986751B-E456-450E-8103-86D186F55F50}"/>
                </a:ext>
                <a:ext uri="{C183D7F6-B498-43B3-948B-1728B52AA6E4}">
                  <adec:decorative xmlns:adec="http://schemas.microsoft.com/office/drawing/2017/decorative" xmlns=""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7A7080CB-F07A-45DB-98B4-1BCEEFC2D8F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5">
              <a:extLst>
                <a:ext uri="{FF2B5EF4-FFF2-40B4-BE49-F238E27FC236}">
                  <a16:creationId xmlns:a16="http://schemas.microsoft.com/office/drawing/2014/main" id="{43DABF26-4789-46EF-843D-D8974E51B2A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Isosceles Triangle 16">
              <a:extLst>
                <a:ext uri="{FF2B5EF4-FFF2-40B4-BE49-F238E27FC236}">
                  <a16:creationId xmlns:a16="http://schemas.microsoft.com/office/drawing/2014/main" id="{CF33A112-C756-43C1-8DA7-13D97888B26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7">
              <a:extLst>
                <a:ext uri="{FF2B5EF4-FFF2-40B4-BE49-F238E27FC236}">
                  <a16:creationId xmlns:a16="http://schemas.microsoft.com/office/drawing/2014/main" id="{FDCCB7E1-C0C5-4607-ADB9-05E385551A7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8">
              <a:extLst>
                <a:ext uri="{FF2B5EF4-FFF2-40B4-BE49-F238E27FC236}">
                  <a16:creationId xmlns:a16="http://schemas.microsoft.com/office/drawing/2014/main" id="{71C3B597-3C1A-490D-B48E-19BF2BD8DBD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9">
              <a:extLst>
                <a:ext uri="{FF2B5EF4-FFF2-40B4-BE49-F238E27FC236}">
                  <a16:creationId xmlns:a16="http://schemas.microsoft.com/office/drawing/2014/main" id="{DA3635CF-FEC9-43B7-A12B-1A736C7CADA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Isosceles Triangle 20">
              <a:extLst>
                <a:ext uri="{FF2B5EF4-FFF2-40B4-BE49-F238E27FC236}">
                  <a16:creationId xmlns:a16="http://schemas.microsoft.com/office/drawing/2014/main" id="{CEDF3AA6-619F-44C9-A06F-9C38A911972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Isosceles Triangle 21">
              <a:extLst>
                <a:ext uri="{FF2B5EF4-FFF2-40B4-BE49-F238E27FC236}">
                  <a16:creationId xmlns:a16="http://schemas.microsoft.com/office/drawing/2014/main" id="{79D458F0-4F1F-4713-88F7-B65AFE8EB3A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DD3AC5CC-C42B-C645-8492-85E6447957F2}"/>
              </a:ext>
            </a:extLst>
          </p:cNvPr>
          <p:cNvSpPr>
            <a:spLocks noGrp="1"/>
          </p:cNvSpPr>
          <p:nvPr>
            <p:ph type="title"/>
          </p:nvPr>
        </p:nvSpPr>
        <p:spPr>
          <a:xfrm>
            <a:off x="677334" y="609600"/>
            <a:ext cx="8596668" cy="1320800"/>
          </a:xfrm>
        </p:spPr>
        <p:txBody>
          <a:bodyPr>
            <a:normAutofit/>
          </a:bodyPr>
          <a:lstStyle/>
          <a:p>
            <a:r>
              <a:rPr lang="en-US"/>
              <a:t>Types of Practitioners</a:t>
            </a:r>
          </a:p>
        </p:txBody>
      </p:sp>
      <p:graphicFrame>
        <p:nvGraphicFramePr>
          <p:cNvPr id="5" name="Content Placeholder 2">
            <a:extLst>
              <a:ext uri="{FF2B5EF4-FFF2-40B4-BE49-F238E27FC236}">
                <a16:creationId xmlns:a16="http://schemas.microsoft.com/office/drawing/2014/main" id="{F9F4E29A-BBEF-46BA-86EB-878DD5526BC9}"/>
              </a:ext>
            </a:extLst>
          </p:cNvPr>
          <p:cNvGraphicFramePr>
            <a:graphicFrameLocks noGrp="1"/>
          </p:cNvGraphicFramePr>
          <p:nvPr>
            <p:ph idx="1"/>
            <p:extLst>
              <p:ext uri="{D42A27DB-BD31-4B8C-83A1-F6EECF244321}">
                <p14:modId xmlns:p14="http://schemas.microsoft.com/office/powerpoint/2010/main" val="2979251045"/>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97836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2CC82-C420-1040-A6C2-67EFDBE67C49}"/>
              </a:ext>
            </a:extLst>
          </p:cNvPr>
          <p:cNvSpPr>
            <a:spLocks noGrp="1"/>
          </p:cNvSpPr>
          <p:nvPr>
            <p:ph type="title"/>
          </p:nvPr>
        </p:nvSpPr>
        <p:spPr>
          <a:xfrm>
            <a:off x="677334" y="609600"/>
            <a:ext cx="8596668" cy="1320800"/>
          </a:xfrm>
        </p:spPr>
        <p:txBody>
          <a:bodyPr>
            <a:normAutofit/>
          </a:bodyPr>
          <a:lstStyle/>
          <a:p>
            <a:r>
              <a:rPr lang="en-US" dirty="0"/>
              <a:t>Medical Training and Licensing Physicians</a:t>
            </a:r>
          </a:p>
        </p:txBody>
      </p:sp>
      <p:graphicFrame>
        <p:nvGraphicFramePr>
          <p:cNvPr id="5" name="Content Placeholder 2">
            <a:extLst>
              <a:ext uri="{FF2B5EF4-FFF2-40B4-BE49-F238E27FC236}">
                <a16:creationId xmlns:a16="http://schemas.microsoft.com/office/drawing/2014/main" id="{AE7310A8-601C-4952-AFE6-00FB4F42A7A6}"/>
              </a:ext>
            </a:extLst>
          </p:cNvPr>
          <p:cNvGraphicFramePr>
            <a:graphicFrameLocks noGrp="1"/>
          </p:cNvGraphicFramePr>
          <p:nvPr>
            <p:ph idx="1"/>
            <p:extLst>
              <p:ext uri="{D42A27DB-BD31-4B8C-83A1-F6EECF244321}">
                <p14:modId xmlns:p14="http://schemas.microsoft.com/office/powerpoint/2010/main" val="1753148078"/>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627761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6F247-8DB9-2C43-9B97-F5786259FCF2}"/>
              </a:ext>
            </a:extLst>
          </p:cNvPr>
          <p:cNvSpPr>
            <a:spLocks noGrp="1"/>
          </p:cNvSpPr>
          <p:nvPr>
            <p:ph type="title"/>
          </p:nvPr>
        </p:nvSpPr>
        <p:spPr>
          <a:xfrm>
            <a:off x="677334" y="609600"/>
            <a:ext cx="8596668" cy="1320800"/>
          </a:xfrm>
        </p:spPr>
        <p:txBody>
          <a:bodyPr>
            <a:normAutofit/>
          </a:bodyPr>
          <a:lstStyle/>
          <a:p>
            <a:r>
              <a:rPr lang="en-US" dirty="0"/>
              <a:t>A Changing System: The Practice Conundrum</a:t>
            </a:r>
          </a:p>
        </p:txBody>
      </p:sp>
      <p:graphicFrame>
        <p:nvGraphicFramePr>
          <p:cNvPr id="5" name="Content Placeholder 2">
            <a:extLst>
              <a:ext uri="{FF2B5EF4-FFF2-40B4-BE49-F238E27FC236}">
                <a16:creationId xmlns:a16="http://schemas.microsoft.com/office/drawing/2014/main" id="{B5BADB7C-28EE-4C66-9C9A-FA4B10F09C25}"/>
              </a:ext>
            </a:extLst>
          </p:cNvPr>
          <p:cNvGraphicFramePr>
            <a:graphicFrameLocks noGrp="1"/>
          </p:cNvGraphicFramePr>
          <p:nvPr>
            <p:ph idx="1"/>
            <p:extLst>
              <p:ext uri="{D42A27DB-BD31-4B8C-83A1-F6EECF244321}">
                <p14:modId xmlns:p14="http://schemas.microsoft.com/office/powerpoint/2010/main" val="1739354589"/>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09689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9">
            <a:extLst>
              <a:ext uri="{FF2B5EF4-FFF2-40B4-BE49-F238E27FC236}">
                <a16:creationId xmlns:a16="http://schemas.microsoft.com/office/drawing/2014/main" id="{45B71F80-1F92-4074-84D9-16A062B215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68CBF0-32F2-5046-83FF-091115BB6623}"/>
              </a:ext>
            </a:extLst>
          </p:cNvPr>
          <p:cNvSpPr>
            <a:spLocks noGrp="1"/>
          </p:cNvSpPr>
          <p:nvPr>
            <p:ph type="title"/>
          </p:nvPr>
        </p:nvSpPr>
        <p:spPr>
          <a:xfrm>
            <a:off x="997250" y="163826"/>
            <a:ext cx="10197494" cy="1099457"/>
          </a:xfrm>
        </p:spPr>
        <p:txBody>
          <a:bodyPr>
            <a:normAutofit/>
          </a:bodyPr>
          <a:lstStyle/>
          <a:p>
            <a:r>
              <a:rPr lang="en-US" dirty="0"/>
              <a:t>The Perfect Storm of Change</a:t>
            </a:r>
          </a:p>
        </p:txBody>
      </p:sp>
      <p:sp>
        <p:nvSpPr>
          <p:cNvPr id="8" name="Isosceles Triangle 11">
            <a:extLst>
              <a:ext uri="{FF2B5EF4-FFF2-40B4-BE49-F238E27FC236}">
                <a16:creationId xmlns:a16="http://schemas.microsoft.com/office/drawing/2014/main" id="{7209C9DA-6E0D-46D9-8275-C52222D8CCA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Isosceles Triangle 13">
            <a:extLst>
              <a:ext uri="{FF2B5EF4-FFF2-40B4-BE49-F238E27FC236}">
                <a16:creationId xmlns:a16="http://schemas.microsoft.com/office/drawing/2014/main" id="{3EB57A4D-E0D0-46DA-B339-F24CA46FA70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9DF43BFD-1295-460E-B639-41074021D7EF}"/>
              </a:ext>
            </a:extLst>
          </p:cNvPr>
          <p:cNvGraphicFramePr>
            <a:graphicFrameLocks noGrp="1"/>
          </p:cNvGraphicFramePr>
          <p:nvPr>
            <p:ph idx="1"/>
            <p:extLst>
              <p:ext uri="{D42A27DB-BD31-4B8C-83A1-F6EECF244321}">
                <p14:modId xmlns:p14="http://schemas.microsoft.com/office/powerpoint/2010/main" val="880899356"/>
              </p:ext>
            </p:extLst>
          </p:nvPr>
        </p:nvGraphicFramePr>
        <p:xfrm>
          <a:off x="533663" y="874400"/>
          <a:ext cx="11124671" cy="58197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Oval 3">
            <a:extLst>
              <a:ext uri="{FF2B5EF4-FFF2-40B4-BE49-F238E27FC236}">
                <a16:creationId xmlns:a16="http://schemas.microsoft.com/office/drawing/2014/main" id="{8030244A-7A9A-2D4E-83CC-6B15EBC0F835}"/>
              </a:ext>
            </a:extLst>
          </p:cNvPr>
          <p:cNvSpPr/>
          <p:nvPr/>
        </p:nvSpPr>
        <p:spPr>
          <a:xfrm>
            <a:off x="5264941" y="2986964"/>
            <a:ext cx="1662113" cy="159464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Practice and the Practice Manager</a:t>
            </a:r>
          </a:p>
        </p:txBody>
      </p:sp>
    </p:spTree>
    <p:extLst>
      <p:ext uri="{BB962C8B-B14F-4D97-AF65-F5344CB8AC3E}">
        <p14:creationId xmlns:p14="http://schemas.microsoft.com/office/powerpoint/2010/main" val="3016267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Value?</a:t>
            </a:r>
            <a:endParaRPr lang="en-US" dirty="0"/>
          </a:p>
        </p:txBody>
      </p:sp>
      <p:sp>
        <p:nvSpPr>
          <p:cNvPr id="3" name="Content Placeholder 2"/>
          <p:cNvSpPr>
            <a:spLocks noGrp="1"/>
          </p:cNvSpPr>
          <p:nvPr>
            <p:ph idx="1"/>
          </p:nvPr>
        </p:nvSpPr>
        <p:spPr/>
        <p:txBody>
          <a:bodyPr>
            <a:normAutofit/>
          </a:bodyPr>
          <a:lstStyle/>
          <a:p>
            <a:pPr marL="0" indent="0" algn="ctr">
              <a:buNone/>
            </a:pPr>
            <a:endParaRPr lang="en-US" sz="3200" dirty="0" smtClean="0">
              <a:solidFill>
                <a:srgbClr val="00B050"/>
              </a:solidFill>
            </a:endParaRPr>
          </a:p>
          <a:p>
            <a:pPr marL="0" indent="0" algn="ctr">
              <a:buNone/>
            </a:pPr>
            <a:r>
              <a:rPr lang="en-US" sz="6000" dirty="0" smtClean="0">
                <a:solidFill>
                  <a:srgbClr val="00B050"/>
                </a:solidFill>
              </a:rPr>
              <a:t>Value</a:t>
            </a:r>
            <a:r>
              <a:rPr lang="en-US" sz="6000" dirty="0" smtClean="0"/>
              <a:t> = </a:t>
            </a:r>
            <a:r>
              <a:rPr lang="en-US" sz="6000" i="1" dirty="0" smtClean="0">
                <a:latin typeface="Times New Roman" panose="02020603050405020304" pitchFamily="18" charset="0"/>
                <a:cs typeface="Times New Roman" panose="02020603050405020304" pitchFamily="18" charset="0"/>
              </a:rPr>
              <a:t>∫</a:t>
            </a:r>
            <a:r>
              <a:rPr lang="en-US" sz="6000" dirty="0" smtClean="0">
                <a:latin typeface="Times New Roman" panose="02020603050405020304" pitchFamily="18" charset="0"/>
                <a:cs typeface="Times New Roman" panose="02020603050405020304" pitchFamily="18" charset="0"/>
              </a:rPr>
              <a:t> (</a:t>
            </a:r>
            <a:r>
              <a:rPr lang="en-US" sz="6000" dirty="0" smtClean="0">
                <a:solidFill>
                  <a:srgbClr val="0070C0"/>
                </a:solidFill>
                <a:latin typeface="Times New Roman" panose="02020603050405020304" pitchFamily="18" charset="0"/>
                <a:cs typeface="Times New Roman" panose="02020603050405020304" pitchFamily="18" charset="0"/>
              </a:rPr>
              <a:t>Cost</a:t>
            </a:r>
            <a:r>
              <a:rPr lang="en-US" sz="6000" dirty="0" smtClean="0">
                <a:latin typeface="Times New Roman" panose="02020603050405020304" pitchFamily="18" charset="0"/>
                <a:cs typeface="Times New Roman" panose="02020603050405020304" pitchFamily="18" charset="0"/>
              </a:rPr>
              <a:t>/</a:t>
            </a:r>
            <a:r>
              <a:rPr lang="en-US" sz="6000" dirty="0" smtClean="0">
                <a:solidFill>
                  <a:schemeClr val="accent3"/>
                </a:solidFill>
                <a:latin typeface="Times New Roman" panose="02020603050405020304" pitchFamily="18" charset="0"/>
                <a:cs typeface="Times New Roman" panose="02020603050405020304" pitchFamily="18" charset="0"/>
              </a:rPr>
              <a:t>Quality</a:t>
            </a:r>
            <a:r>
              <a:rPr lang="en-US" sz="6000" dirty="0" smtClean="0">
                <a:latin typeface="Times New Roman" panose="02020603050405020304" pitchFamily="18" charset="0"/>
                <a:cs typeface="Times New Roman" panose="02020603050405020304" pitchFamily="18" charset="0"/>
              </a:rPr>
              <a:t>)</a:t>
            </a:r>
            <a:endParaRPr lang="en-US" sz="6000" dirty="0"/>
          </a:p>
        </p:txBody>
      </p:sp>
    </p:spTree>
    <p:extLst>
      <p:ext uri="{BB962C8B-B14F-4D97-AF65-F5344CB8AC3E}">
        <p14:creationId xmlns:p14="http://schemas.microsoft.com/office/powerpoint/2010/main" val="4008155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D888F-20C9-AB4E-9AC1-133F28549718}"/>
              </a:ext>
            </a:extLst>
          </p:cNvPr>
          <p:cNvSpPr>
            <a:spLocks noGrp="1"/>
          </p:cNvSpPr>
          <p:nvPr>
            <p:ph type="title"/>
          </p:nvPr>
        </p:nvSpPr>
        <p:spPr>
          <a:xfrm>
            <a:off x="677334" y="609600"/>
            <a:ext cx="8596668" cy="1320800"/>
          </a:xfrm>
        </p:spPr>
        <p:txBody>
          <a:bodyPr>
            <a:normAutofit/>
          </a:bodyPr>
          <a:lstStyle/>
          <a:p>
            <a:r>
              <a:rPr lang="en-US"/>
              <a:t>The Cloud of Anxiety: What Leaders Must Do</a:t>
            </a:r>
          </a:p>
        </p:txBody>
      </p:sp>
      <p:graphicFrame>
        <p:nvGraphicFramePr>
          <p:cNvPr id="7" name="Content Placeholder 2">
            <a:extLst>
              <a:ext uri="{FF2B5EF4-FFF2-40B4-BE49-F238E27FC236}">
                <a16:creationId xmlns:a16="http://schemas.microsoft.com/office/drawing/2014/main" id="{E63F9BFB-29DC-49D4-A59E-387D766CFB7C}"/>
              </a:ext>
            </a:extLst>
          </p:cNvPr>
          <p:cNvGraphicFramePr>
            <a:graphicFrameLocks noGrp="1"/>
          </p:cNvGraphicFramePr>
          <p:nvPr>
            <p:ph idx="1"/>
            <p:extLst>
              <p:ext uri="{D42A27DB-BD31-4B8C-83A1-F6EECF244321}">
                <p14:modId xmlns:p14="http://schemas.microsoft.com/office/powerpoint/2010/main" val="2628941722"/>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3718265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241</TotalTime>
  <Words>5170</Words>
  <Application>Microsoft Office PowerPoint</Application>
  <PresentationFormat>Widescreen</PresentationFormat>
  <Paragraphs>237</Paragraphs>
  <Slides>14</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Times New Roman</vt:lpstr>
      <vt:lpstr>Trebuchet MS</vt:lpstr>
      <vt:lpstr>Wingdings 3</vt:lpstr>
      <vt:lpstr>Facet</vt:lpstr>
      <vt:lpstr>Origins and History of Medicine and Medical Practice</vt:lpstr>
      <vt:lpstr>Lecture Overview</vt:lpstr>
      <vt:lpstr>Introduction</vt:lpstr>
      <vt:lpstr>Lifelong Learning</vt:lpstr>
      <vt:lpstr>Timeline of American Healthcare System</vt:lpstr>
      <vt:lpstr>Practice Management Resources</vt:lpstr>
      <vt:lpstr>Dimensions of Medical Practice</vt:lpstr>
      <vt:lpstr>Fundamental Components of Practice Management</vt:lpstr>
      <vt:lpstr>Types of Practitioners</vt:lpstr>
      <vt:lpstr>Medical Training and Licensing Physicians</vt:lpstr>
      <vt:lpstr>A Changing System: The Practice Conundrum</vt:lpstr>
      <vt:lpstr>The Perfect Storm of Change</vt:lpstr>
      <vt:lpstr>What is Value?</vt:lpstr>
      <vt:lpstr>The Cloud of Anxiety: What Leaders Must Do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Origins and History of Medicine and Medical Practice</dc:title>
  <dc:creator>Juliana Hawkins</dc:creator>
  <cp:lastModifiedBy>Pace, Juliana</cp:lastModifiedBy>
  <cp:revision>20</cp:revision>
  <dcterms:created xsi:type="dcterms:W3CDTF">2019-04-16T22:27:45Z</dcterms:created>
  <dcterms:modified xsi:type="dcterms:W3CDTF">2019-07-24T20:18:23Z</dcterms:modified>
</cp:coreProperties>
</file>